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3" r:id="rId3"/>
    <p:sldId id="258" r:id="rId4"/>
    <p:sldId id="259" r:id="rId5"/>
    <p:sldId id="257" r:id="rId6"/>
    <p:sldId id="261" r:id="rId7"/>
    <p:sldId id="262" r:id="rId8"/>
    <p:sldId id="264" r:id="rId9"/>
    <p:sldId id="26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E1C7"/>
    <a:srgbClr val="2E5709"/>
    <a:srgbClr val="2A12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05"/>
    <p:restoredTop sz="89036" autoAdjust="0"/>
  </p:normalViewPr>
  <p:slideViewPr>
    <p:cSldViewPr snapToGrid="0">
      <p:cViewPr varScale="1">
        <p:scale>
          <a:sx n="66" d="100"/>
          <a:sy n="66" d="100"/>
        </p:scale>
        <p:origin x="68" y="1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228B98-88A0-4112-9F60-481AD694F01C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9E5A2A-4639-4CF6-B308-F94AB44B22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225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0BB80-278C-704F-B7C4-F250B40F171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729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E5A2A-4639-4CF6-B308-F94AB44B22E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474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E5A2A-4639-4CF6-B308-F94AB44B22E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880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E5A2A-4639-4CF6-B308-F94AB44B22E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751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E5A2A-4639-4CF6-B308-F94AB44B22E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411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75A99-3F08-C523-D629-746F549F75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356111-F06D-1B64-26CD-7307A1449C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EBC8A-6EAD-5EE4-6C21-0EBDB9643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E480-89DD-FE49-B45B-F31E09037260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DF8A1-0BD3-942A-4238-DD8C15BB5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A86F3-F97C-CDEE-A3A6-6D8E02700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62D6-F932-F643-85A8-AF016B317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080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46BE7-6191-F675-4B65-63D573F34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2667A3-7DAC-C072-9050-1C81C9CA4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C8028-4DEA-152B-A470-7874A9DA2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E480-89DD-FE49-B45B-F31E09037260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9398B-5BDD-DD0E-080F-F53BC980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E5670-4B4B-3427-88D5-C6ADB6C53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62D6-F932-F643-85A8-AF016B317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082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9F633E-26B0-FCCB-1613-68091826C7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80D42F-CEB4-62A9-764E-EE67B12A25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F3B4D-FFD3-2223-7B3E-C9D12256D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E480-89DD-FE49-B45B-F31E09037260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A1D0C-A570-5ABE-0F78-988DC2BA4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025F6-E4F1-57C4-14FF-19BEA34F7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62D6-F932-F643-85A8-AF016B317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9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F7D08-E091-33C9-9E14-91A814168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FF9D7-24FA-8ACA-BDB8-A349BBF87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07646-2EA9-2A0A-95BA-BAA846E52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E480-89DD-FE49-B45B-F31E09037260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3CCE3-3DFE-EDB6-41BF-07482B0C9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4533E-DFBF-8C56-1D4D-A36AAAD73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62D6-F932-F643-85A8-AF016B317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77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2EE5A-5C61-8A98-634F-DD629315B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0B775-D3A5-B377-B4D2-403EBBC99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FB8F4-8B50-BAE0-195B-33B022A11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E480-89DD-FE49-B45B-F31E09037260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8AE02-DBB2-5DFE-C25B-CE894450B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034A9-A786-7ECF-31EB-91744B1BE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62D6-F932-F643-85A8-AF016B317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203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0B4AA-CA10-42B3-9C88-3BD17DFD8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1D8B9-7C28-718F-7A95-F589CADB96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7456FF-9490-4052-19AA-A0BD6BDE8A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0CE12-2DA9-D8CA-D742-54BA0BD11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E480-89DD-FE49-B45B-F31E09037260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AA3F6-1CC8-AEA0-0659-49AA7334B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9996FA-57B2-D5A1-91EF-D3C1AC9A3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62D6-F932-F643-85A8-AF016B317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50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CD4CE-5AA6-C3B5-C886-E3B8E2F2C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6B3F9-7B0A-6FF4-BA58-529A0CD05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F614A-3F7E-E08A-DD44-7819A9B758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8369CA-BB4C-D8EF-DA7B-D2115CC5D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8A22E7-BF08-46F6-A387-F30330716C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CCB303-F413-D681-078C-339323863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E480-89DD-FE49-B45B-F31E09037260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ACB92B-E50F-5157-44F0-02FCA6741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BA6B14-3C43-4B11-EFC7-FFD09CA79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62D6-F932-F643-85A8-AF016B317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1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08159-67D2-7FBE-53C3-7407B0804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C55C32-F17B-5E5F-93EB-DC07AD1A0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E480-89DD-FE49-B45B-F31E09037260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059AC0-0604-E1B1-99F9-5E3FC5DB9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74820D-AAB2-B78F-91EC-BA0F1D06E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62D6-F932-F643-85A8-AF016B317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017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EF8614-97C5-4A5D-B6AF-003EFEF98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E480-89DD-FE49-B45B-F31E09037260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A80F13-88ED-CBDD-6A14-7FB602566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B7B0D-E34D-0249-917D-C99E5D274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62D6-F932-F643-85A8-AF016B317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615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E47FA-3E87-E37B-D08E-9CC9AFF01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81BC8-E6CA-83D5-36AB-0A25B4429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DC7872-2AC6-D289-0131-364A5BD85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D46C4-863C-6D0F-A06C-03982BF2E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E480-89DD-FE49-B45B-F31E09037260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79A078-B73D-7CBA-9FE1-EF6887ADB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097ED-294B-AF0A-83A0-4EF3F342C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62D6-F932-F643-85A8-AF016B317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224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FC949-BCD2-09C7-0333-94478DF7E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C4784F-8509-32B0-E098-A60306A746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C60BFF-CCDA-8C3F-5520-64425BD43F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29E90C-8B86-02D2-6BAA-653D4DEDE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E480-89DD-FE49-B45B-F31E09037260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2D498F-BAFF-A99C-4D39-92B1CE586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A5E36C-353C-59DB-255B-01AA29D1D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62D6-F932-F643-85A8-AF016B317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62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794FB1-2D5B-1CB2-E5EB-9A42C2226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A3B0B-C43B-AB6D-85ED-20C35AFF0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41513-175E-FCC6-5F18-DB9FB4EC0F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EE480-89DD-FE49-B45B-F31E09037260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B59724-69AB-8050-3C3D-29BF97F56A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2574C-D97B-AB13-AFEA-BBFFE6712B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862D6-F932-F643-85A8-AF016B317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75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hyperlink" Target="https://www.freepik.com/author/flaticon" TargetMode="External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4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e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5.png"/><Relationship Id="rId7" Type="http://schemas.openxmlformats.org/officeDocument/2006/relationships/image" Target="../media/image20.jp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11" Type="http://schemas.openxmlformats.org/officeDocument/2006/relationships/image" Target="../media/image24.svg"/><Relationship Id="rId5" Type="http://schemas.openxmlformats.org/officeDocument/2006/relationships/image" Target="../media/image18.jp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4" Type="http://schemas.openxmlformats.org/officeDocument/2006/relationships/image" Target="../media/image17.jpeg"/><Relationship Id="rId9" Type="http://schemas.openxmlformats.org/officeDocument/2006/relationships/image" Target="../media/image22.svg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68AC33D-0C81-1E92-AF41-887914D5A413}"/>
              </a:ext>
            </a:extLst>
          </p:cNvPr>
          <p:cNvGrpSpPr/>
          <p:nvPr/>
        </p:nvGrpSpPr>
        <p:grpSpPr>
          <a:xfrm>
            <a:off x="255270" y="1304175"/>
            <a:ext cx="9144000" cy="4066770"/>
            <a:chOff x="1524000" y="1395615"/>
            <a:chExt cx="9144000" cy="4066770"/>
          </a:xfrm>
        </p:grpSpPr>
        <p:pic>
          <p:nvPicPr>
            <p:cNvPr id="6" name="Picture 5" descr="A picture containing text, electronics&#10;&#10;Description automatically generated">
              <a:extLst>
                <a:ext uri="{FF2B5EF4-FFF2-40B4-BE49-F238E27FC236}">
                  <a16:creationId xmlns:a16="http://schemas.microsoft.com/office/drawing/2014/main" id="{51A542C6-EAFC-FFCC-F3CD-1E2027E81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0" y="1395615"/>
              <a:ext cx="9144000" cy="1791388"/>
            </a:xfrm>
            <a:prstGeom prst="rect">
              <a:avLst/>
            </a:prstGeom>
          </p:spPr>
        </p:pic>
        <p:pic>
          <p:nvPicPr>
            <p:cNvPr id="7" name="Picture 6" descr="A close-up of a circuit board&#10;&#10;Description automatically generated with medium confidence">
              <a:extLst>
                <a:ext uri="{FF2B5EF4-FFF2-40B4-BE49-F238E27FC236}">
                  <a16:creationId xmlns:a16="http://schemas.microsoft.com/office/drawing/2014/main" id="{A4CE165B-716E-2D11-F4B4-0A94C0DEA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0" y="3755502"/>
              <a:ext cx="9144000" cy="1706883"/>
            </a:xfrm>
            <a:prstGeom prst="rect">
              <a:avLst/>
            </a:prstGeom>
          </p:spPr>
        </p:pic>
        <p:sp>
          <p:nvSpPr>
            <p:cNvPr id="8" name="Frame 7">
              <a:extLst>
                <a:ext uri="{FF2B5EF4-FFF2-40B4-BE49-F238E27FC236}">
                  <a16:creationId xmlns:a16="http://schemas.microsoft.com/office/drawing/2014/main" id="{8BBA6C35-2916-B5BE-73CD-FE9BFC605BAD}"/>
                </a:ext>
              </a:extLst>
            </p:cNvPr>
            <p:cNvSpPr/>
            <p:nvPr/>
          </p:nvSpPr>
          <p:spPr>
            <a:xfrm>
              <a:off x="3205316" y="1651819"/>
              <a:ext cx="1097280" cy="1160207"/>
            </a:xfrm>
            <a:prstGeom prst="frame">
              <a:avLst/>
            </a:prstGeom>
            <a:noFill/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A4E7202-1EBE-F800-BF96-ABF4A4DDE3DA}"/>
                </a:ext>
              </a:extLst>
            </p:cNvPr>
            <p:cNvSpPr/>
            <p:nvPr/>
          </p:nvSpPr>
          <p:spPr>
            <a:xfrm>
              <a:off x="3205316" y="1686231"/>
              <a:ext cx="1097280" cy="1091381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E912D77-38CC-C223-66BE-B81812B5FC70}"/>
                </a:ext>
              </a:extLst>
            </p:cNvPr>
            <p:cNvSpPr/>
            <p:nvPr/>
          </p:nvSpPr>
          <p:spPr>
            <a:xfrm>
              <a:off x="5398038" y="2013744"/>
              <a:ext cx="565355" cy="555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06BA59-210F-51CA-F509-C66B1C11579C}"/>
                </a:ext>
              </a:extLst>
            </p:cNvPr>
            <p:cNvSpPr/>
            <p:nvPr/>
          </p:nvSpPr>
          <p:spPr>
            <a:xfrm>
              <a:off x="6288712" y="1582992"/>
              <a:ext cx="672527" cy="1160207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6376082-15F8-2CC5-9C96-94C38A7749E3}"/>
                </a:ext>
              </a:extLst>
            </p:cNvPr>
            <p:cNvSpPr/>
            <p:nvPr/>
          </p:nvSpPr>
          <p:spPr>
            <a:xfrm>
              <a:off x="7197212" y="2104103"/>
              <a:ext cx="373627" cy="324465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7FEED77-AE41-19F3-B46A-C791F4E9D324}"/>
                </a:ext>
              </a:extLst>
            </p:cNvPr>
            <p:cNvSpPr/>
            <p:nvPr/>
          </p:nvSpPr>
          <p:spPr>
            <a:xfrm>
              <a:off x="8880494" y="1523998"/>
              <a:ext cx="672527" cy="334299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C7DD02-4A8F-006E-C547-76430B9196EB}"/>
                </a:ext>
              </a:extLst>
            </p:cNvPr>
            <p:cNvSpPr/>
            <p:nvPr/>
          </p:nvSpPr>
          <p:spPr>
            <a:xfrm>
              <a:off x="2831689" y="2231921"/>
              <a:ext cx="274320" cy="365760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4351D6C-BFB2-612B-766A-2744D6774BDD}"/>
                </a:ext>
              </a:extLst>
            </p:cNvPr>
            <p:cNvSpPr/>
            <p:nvPr/>
          </p:nvSpPr>
          <p:spPr>
            <a:xfrm>
              <a:off x="8219768" y="2231921"/>
              <a:ext cx="1333253" cy="855408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7FD94D5-AE1F-76B0-40E7-A0603F5ED25A}"/>
                </a:ext>
              </a:extLst>
            </p:cNvPr>
            <p:cNvSpPr/>
            <p:nvPr/>
          </p:nvSpPr>
          <p:spPr>
            <a:xfrm>
              <a:off x="9650361" y="4063253"/>
              <a:ext cx="545691" cy="9512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9F8EB59-F8B7-ECF5-8EBF-8A1532066C4A}"/>
                </a:ext>
              </a:extLst>
            </p:cNvPr>
            <p:cNvSpPr/>
            <p:nvPr/>
          </p:nvSpPr>
          <p:spPr>
            <a:xfrm>
              <a:off x="9344857" y="3964839"/>
              <a:ext cx="234571" cy="302361"/>
            </a:xfrm>
            <a:prstGeom prst="rect">
              <a:avLst/>
            </a:prstGeom>
            <a:noFill/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4FE38A7-8880-E409-6A6D-E4EB004D638B}"/>
                </a:ext>
              </a:extLst>
            </p:cNvPr>
            <p:cNvSpPr/>
            <p:nvPr/>
          </p:nvSpPr>
          <p:spPr>
            <a:xfrm>
              <a:off x="7079926" y="3923091"/>
              <a:ext cx="285674" cy="245709"/>
            </a:xfrm>
            <a:prstGeom prst="rect">
              <a:avLst/>
            </a:prstGeom>
            <a:noFill/>
            <a:ln w="571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8C7ACA7-361A-4E2E-4A29-1D456B96AB02}"/>
                </a:ext>
              </a:extLst>
            </p:cNvPr>
            <p:cNvSpPr/>
            <p:nvPr/>
          </p:nvSpPr>
          <p:spPr>
            <a:xfrm>
              <a:off x="5275720" y="1662231"/>
              <a:ext cx="285674" cy="245709"/>
            </a:xfrm>
            <a:prstGeom prst="rect">
              <a:avLst/>
            </a:prstGeom>
            <a:noFill/>
            <a:ln w="571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B10B83F-AFD3-16B0-EB97-FEC55286FD29}"/>
                </a:ext>
              </a:extLst>
            </p:cNvPr>
            <p:cNvSpPr/>
            <p:nvPr/>
          </p:nvSpPr>
          <p:spPr>
            <a:xfrm>
              <a:off x="2779200" y="1651819"/>
              <a:ext cx="365760" cy="452284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4BEC7A5-41E1-1D57-2A38-8051D305B936}"/>
              </a:ext>
            </a:extLst>
          </p:cNvPr>
          <p:cNvGrpSpPr/>
          <p:nvPr/>
        </p:nvGrpSpPr>
        <p:grpSpPr>
          <a:xfrm>
            <a:off x="9509760" y="1463040"/>
            <a:ext cx="182880" cy="1280160"/>
            <a:chOff x="9601200" y="1554480"/>
            <a:chExt cx="182880" cy="128016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DA11E9D-EC06-B084-488E-15E78E4F8213}"/>
                </a:ext>
              </a:extLst>
            </p:cNvPr>
            <p:cNvSpPr/>
            <p:nvPr/>
          </p:nvSpPr>
          <p:spPr>
            <a:xfrm>
              <a:off x="9601200" y="1554480"/>
              <a:ext cx="182880" cy="1828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AC74253-01CD-D745-18BD-5475D302D0C4}"/>
                </a:ext>
              </a:extLst>
            </p:cNvPr>
            <p:cNvSpPr/>
            <p:nvPr/>
          </p:nvSpPr>
          <p:spPr>
            <a:xfrm>
              <a:off x="9601200" y="1828800"/>
              <a:ext cx="182880" cy="18288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9A92F59-3722-F9EE-4A2B-3995BF859AA5}"/>
                </a:ext>
              </a:extLst>
            </p:cNvPr>
            <p:cNvSpPr/>
            <p:nvPr/>
          </p:nvSpPr>
          <p:spPr>
            <a:xfrm>
              <a:off x="9601200" y="2103120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4969A47-F68B-B9F7-0F1E-8C76F6043413}"/>
                </a:ext>
              </a:extLst>
            </p:cNvPr>
            <p:cNvSpPr/>
            <p:nvPr/>
          </p:nvSpPr>
          <p:spPr>
            <a:xfrm>
              <a:off x="9601200" y="2377440"/>
              <a:ext cx="182880" cy="1828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3441DC6-CE30-D00E-B50D-397E2255DADC}"/>
                </a:ext>
              </a:extLst>
            </p:cNvPr>
            <p:cNvSpPr/>
            <p:nvPr/>
          </p:nvSpPr>
          <p:spPr>
            <a:xfrm>
              <a:off x="9601200" y="2651760"/>
              <a:ext cx="182880" cy="18288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4147F24-D077-9133-F01E-BDBEA7FF02C5}"/>
              </a:ext>
            </a:extLst>
          </p:cNvPr>
          <p:cNvGrpSpPr/>
          <p:nvPr/>
        </p:nvGrpSpPr>
        <p:grpSpPr>
          <a:xfrm>
            <a:off x="9509760" y="3749040"/>
            <a:ext cx="182880" cy="1280160"/>
            <a:chOff x="9601200" y="1554480"/>
            <a:chExt cx="182880" cy="128016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9E023AB-5A69-EADA-1B4D-906B9CE4C5F2}"/>
                </a:ext>
              </a:extLst>
            </p:cNvPr>
            <p:cNvSpPr/>
            <p:nvPr/>
          </p:nvSpPr>
          <p:spPr>
            <a:xfrm>
              <a:off x="9601200" y="1554480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2A4D123-284C-8F14-266B-C2B9C57C4D7B}"/>
                </a:ext>
              </a:extLst>
            </p:cNvPr>
            <p:cNvSpPr/>
            <p:nvPr/>
          </p:nvSpPr>
          <p:spPr>
            <a:xfrm>
              <a:off x="9601200" y="1828800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881F484-2780-2054-C811-07224C484ADD}"/>
                </a:ext>
              </a:extLst>
            </p:cNvPr>
            <p:cNvSpPr/>
            <p:nvPr/>
          </p:nvSpPr>
          <p:spPr>
            <a:xfrm>
              <a:off x="9601200" y="2103120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705872B-9BD8-FDC4-4522-250489D4437D}"/>
                </a:ext>
              </a:extLst>
            </p:cNvPr>
            <p:cNvSpPr/>
            <p:nvPr/>
          </p:nvSpPr>
          <p:spPr>
            <a:xfrm>
              <a:off x="9601200" y="2377440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E62606F-643A-1849-EF8D-4CECB2FDA6D8}"/>
                </a:ext>
              </a:extLst>
            </p:cNvPr>
            <p:cNvSpPr/>
            <p:nvPr/>
          </p:nvSpPr>
          <p:spPr>
            <a:xfrm>
              <a:off x="9601200" y="2651760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B3C523A-7698-612F-984D-7C799158DBA4}"/>
              </a:ext>
            </a:extLst>
          </p:cNvPr>
          <p:cNvGrpSpPr/>
          <p:nvPr/>
        </p:nvGrpSpPr>
        <p:grpSpPr>
          <a:xfrm>
            <a:off x="10789920" y="1463040"/>
            <a:ext cx="182880" cy="1280160"/>
            <a:chOff x="9601200" y="1554480"/>
            <a:chExt cx="182880" cy="128016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7996CEE-E0BC-1785-9DC3-E4DD8C37A011}"/>
                </a:ext>
              </a:extLst>
            </p:cNvPr>
            <p:cNvSpPr/>
            <p:nvPr/>
          </p:nvSpPr>
          <p:spPr>
            <a:xfrm>
              <a:off x="9601200" y="1554480"/>
              <a:ext cx="182880" cy="18288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E73FD87-7719-300E-2BB2-513973972B7B}"/>
                </a:ext>
              </a:extLst>
            </p:cNvPr>
            <p:cNvSpPr/>
            <p:nvPr/>
          </p:nvSpPr>
          <p:spPr>
            <a:xfrm>
              <a:off x="9601200" y="1828800"/>
              <a:ext cx="182880" cy="18288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E3D52B9-3A80-FB14-2BA4-4C0DDD8DD8D1}"/>
                </a:ext>
              </a:extLst>
            </p:cNvPr>
            <p:cNvSpPr/>
            <p:nvPr/>
          </p:nvSpPr>
          <p:spPr>
            <a:xfrm>
              <a:off x="9601200" y="2103120"/>
              <a:ext cx="182880" cy="1828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C1F44D7-00FE-FF47-8AF2-3A14660CC9F1}"/>
                </a:ext>
              </a:extLst>
            </p:cNvPr>
            <p:cNvSpPr/>
            <p:nvPr/>
          </p:nvSpPr>
          <p:spPr>
            <a:xfrm>
              <a:off x="9601200" y="2377440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A015F62-D8CC-7DB1-549E-A8EB7A07825F}"/>
                </a:ext>
              </a:extLst>
            </p:cNvPr>
            <p:cNvSpPr/>
            <p:nvPr/>
          </p:nvSpPr>
          <p:spPr>
            <a:xfrm>
              <a:off x="9601200" y="2651760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8353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游戏机, 镜子, 放大镜, 项链&#10;&#10;描述已自动生成">
            <a:extLst>
              <a:ext uri="{FF2B5EF4-FFF2-40B4-BE49-F238E27FC236}">
                <a16:creationId xmlns:a16="http://schemas.microsoft.com/office/drawing/2014/main" id="{F89B45C9-851A-905E-C0E5-00A0E5FE4D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3" t="11512" r="25397" b="7782"/>
          <a:stretch/>
        </p:blipFill>
        <p:spPr>
          <a:xfrm>
            <a:off x="1998215" y="1976987"/>
            <a:ext cx="1126319" cy="1037781"/>
          </a:xfrm>
          <a:prstGeom prst="rect">
            <a:avLst/>
          </a:prstGeom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BE95555F-6BB7-0CF5-47C3-F77A9F57E30C}"/>
              </a:ext>
            </a:extLst>
          </p:cNvPr>
          <p:cNvGrpSpPr/>
          <p:nvPr/>
        </p:nvGrpSpPr>
        <p:grpSpPr>
          <a:xfrm>
            <a:off x="5273794" y="2037905"/>
            <a:ext cx="1178015" cy="923330"/>
            <a:chOff x="4334320" y="1014910"/>
            <a:chExt cx="1178015" cy="92333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72BED38-E512-4324-9464-A5246BFDADFD}"/>
                </a:ext>
              </a:extLst>
            </p:cNvPr>
            <p:cNvSpPr/>
            <p:nvPr/>
          </p:nvSpPr>
          <p:spPr>
            <a:xfrm>
              <a:off x="4374866" y="1065951"/>
              <a:ext cx="1091181" cy="821249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1" name="TextBox 1060">
              <a:extLst>
                <a:ext uri="{FF2B5EF4-FFF2-40B4-BE49-F238E27FC236}">
                  <a16:creationId xmlns:a16="http://schemas.microsoft.com/office/drawing/2014/main" id="{1671271E-2AC1-FD97-7F57-DE5F44105155}"/>
                </a:ext>
              </a:extLst>
            </p:cNvPr>
            <p:cNvSpPr txBox="1"/>
            <p:nvPr/>
          </p:nvSpPr>
          <p:spPr>
            <a:xfrm>
              <a:off x="4334320" y="1014910"/>
              <a:ext cx="117801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Digital </a:t>
              </a:r>
            </a:p>
            <a:p>
              <a:pPr algn="ctr"/>
              <a:r>
                <a:rPr lang="en-US" dirty="0"/>
                <a:t>Signal </a:t>
              </a:r>
            </a:p>
            <a:p>
              <a:pPr algn="ctr"/>
              <a:r>
                <a:rPr lang="en-US" dirty="0"/>
                <a:t>Processing</a:t>
              </a:r>
            </a:p>
          </p:txBody>
        </p:sp>
      </p:grpSp>
      <p:grpSp>
        <p:nvGrpSpPr>
          <p:cNvPr id="1077" name="Group 1076">
            <a:extLst>
              <a:ext uri="{FF2B5EF4-FFF2-40B4-BE49-F238E27FC236}">
                <a16:creationId xmlns:a16="http://schemas.microsoft.com/office/drawing/2014/main" id="{80FCEB2E-8ACC-FE2B-611F-4DFDA77B004C}"/>
              </a:ext>
            </a:extLst>
          </p:cNvPr>
          <p:cNvGrpSpPr/>
          <p:nvPr/>
        </p:nvGrpSpPr>
        <p:grpSpPr>
          <a:xfrm>
            <a:off x="3087764" y="2232194"/>
            <a:ext cx="463876" cy="577070"/>
            <a:chOff x="2152340" y="3211974"/>
            <a:chExt cx="731521" cy="100412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F3EBAD2-84D9-600F-8960-1632498D7DB8}"/>
                </a:ext>
              </a:extLst>
            </p:cNvPr>
            <p:cNvGrpSpPr/>
            <p:nvPr/>
          </p:nvGrpSpPr>
          <p:grpSpPr>
            <a:xfrm>
              <a:off x="2518100" y="3211974"/>
              <a:ext cx="365761" cy="1004128"/>
              <a:chOff x="2682598" y="2595162"/>
              <a:chExt cx="365761" cy="1004128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FF6EEA1A-15D6-E85C-DF3E-51FAC3AABAC3}"/>
                  </a:ext>
                </a:extLst>
              </p:cNvPr>
              <p:cNvGrpSpPr/>
              <p:nvPr/>
            </p:nvGrpSpPr>
            <p:grpSpPr>
              <a:xfrm>
                <a:off x="2682599" y="2595162"/>
                <a:ext cx="365760" cy="365760"/>
                <a:chOff x="2233463" y="2618738"/>
                <a:chExt cx="365760" cy="365760"/>
              </a:xfrm>
            </p:grpSpPr>
            <p:sp>
              <p:nvSpPr>
                <p:cNvPr id="24" name="Arc 23">
                  <a:extLst>
                    <a:ext uri="{FF2B5EF4-FFF2-40B4-BE49-F238E27FC236}">
                      <a16:creationId xmlns:a16="http://schemas.microsoft.com/office/drawing/2014/main" id="{38EEF678-C0C1-EAC7-E03F-866E9994D28F}"/>
                    </a:ext>
                  </a:extLst>
                </p:cNvPr>
                <p:cNvSpPr/>
                <p:nvPr/>
              </p:nvSpPr>
              <p:spPr>
                <a:xfrm rot="16200000">
                  <a:off x="2233463" y="2618738"/>
                  <a:ext cx="365760" cy="365760"/>
                </a:xfrm>
                <a:prstGeom prst="arc">
                  <a:avLst/>
                </a:prstGeom>
                <a:ln w="254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905CBFDD-BCAD-056C-7EF7-B41A8C81319A}"/>
                    </a:ext>
                  </a:extLst>
                </p:cNvPr>
                <p:cNvCxnSpPr/>
                <p:nvPr/>
              </p:nvCxnSpPr>
              <p:spPr>
                <a:xfrm>
                  <a:off x="2416343" y="2618738"/>
                  <a:ext cx="182880" cy="0"/>
                </a:xfrm>
                <a:prstGeom prst="line">
                  <a:avLst/>
                </a:prstGeom>
                <a:ln w="254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62992950-4F9B-30ED-786B-A14DFC53D13D}"/>
                  </a:ext>
                </a:extLst>
              </p:cNvPr>
              <p:cNvSpPr/>
              <p:nvPr/>
            </p:nvSpPr>
            <p:spPr>
              <a:xfrm rot="10800000">
                <a:off x="2682599" y="3233530"/>
                <a:ext cx="365760" cy="365760"/>
              </a:xfrm>
              <a:prstGeom prst="arc">
                <a:avLst/>
              </a:prstGeom>
              <a:ln w="254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869E9A12-FC38-48A1-7561-693A9C513A32}"/>
                  </a:ext>
                </a:extLst>
              </p:cNvPr>
              <p:cNvCxnSpPr/>
              <p:nvPr/>
            </p:nvCxnSpPr>
            <p:spPr>
              <a:xfrm>
                <a:off x="2865479" y="3599290"/>
                <a:ext cx="182880" cy="0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462826D3-A974-DEA2-3EFB-0E499680E668}"/>
                  </a:ext>
                </a:extLst>
              </p:cNvPr>
              <p:cNvCxnSpPr>
                <a:endCxn id="38" idx="2"/>
              </p:cNvCxnSpPr>
              <p:nvPr/>
            </p:nvCxnSpPr>
            <p:spPr>
              <a:xfrm>
                <a:off x="2682598" y="2765397"/>
                <a:ext cx="1" cy="651013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761B656-8BD0-4241-8BCC-42C26D7D1B5F}"/>
                </a:ext>
              </a:extLst>
            </p:cNvPr>
            <p:cNvCxnSpPr/>
            <p:nvPr/>
          </p:nvCxnSpPr>
          <p:spPr>
            <a:xfrm flipH="1">
              <a:off x="2152340" y="3696243"/>
              <a:ext cx="365760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0" name="Group 1079">
            <a:extLst>
              <a:ext uri="{FF2B5EF4-FFF2-40B4-BE49-F238E27FC236}">
                <a16:creationId xmlns:a16="http://schemas.microsoft.com/office/drawing/2014/main" id="{61A5259B-CBCF-3819-F643-4A9623D3733D}"/>
              </a:ext>
            </a:extLst>
          </p:cNvPr>
          <p:cNvGrpSpPr/>
          <p:nvPr/>
        </p:nvGrpSpPr>
        <p:grpSpPr>
          <a:xfrm>
            <a:off x="4823617" y="2232194"/>
            <a:ext cx="451837" cy="577070"/>
            <a:chOff x="3950300" y="3211974"/>
            <a:chExt cx="731520" cy="100412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29B1960-0C2A-83B4-0087-5E5C78C47921}"/>
                </a:ext>
              </a:extLst>
            </p:cNvPr>
            <p:cNvGrpSpPr/>
            <p:nvPr/>
          </p:nvGrpSpPr>
          <p:grpSpPr>
            <a:xfrm rot="10800000">
              <a:off x="3950300" y="3211974"/>
              <a:ext cx="365761" cy="1004128"/>
              <a:chOff x="2682598" y="2595162"/>
              <a:chExt cx="365761" cy="1004128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23CB65E1-6245-A24D-1612-FBBA56A1CB1B}"/>
                  </a:ext>
                </a:extLst>
              </p:cNvPr>
              <p:cNvGrpSpPr/>
              <p:nvPr/>
            </p:nvGrpSpPr>
            <p:grpSpPr>
              <a:xfrm>
                <a:off x="2682599" y="2595162"/>
                <a:ext cx="365760" cy="365760"/>
                <a:chOff x="2233463" y="2618738"/>
                <a:chExt cx="365760" cy="365760"/>
              </a:xfrm>
            </p:grpSpPr>
            <p:sp>
              <p:nvSpPr>
                <p:cNvPr id="49" name="Arc 48">
                  <a:extLst>
                    <a:ext uri="{FF2B5EF4-FFF2-40B4-BE49-F238E27FC236}">
                      <a16:creationId xmlns:a16="http://schemas.microsoft.com/office/drawing/2014/main" id="{725AC818-83DA-37C6-F3F7-42B159146396}"/>
                    </a:ext>
                  </a:extLst>
                </p:cNvPr>
                <p:cNvSpPr/>
                <p:nvPr/>
              </p:nvSpPr>
              <p:spPr>
                <a:xfrm rot="16200000">
                  <a:off x="2233463" y="2618738"/>
                  <a:ext cx="365760" cy="365760"/>
                </a:xfrm>
                <a:prstGeom prst="arc">
                  <a:avLst/>
                </a:prstGeom>
                <a:ln w="254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3D4C03D0-8472-AD7A-6AB9-8342A7A507C0}"/>
                    </a:ext>
                  </a:extLst>
                </p:cNvPr>
                <p:cNvCxnSpPr/>
                <p:nvPr/>
              </p:nvCxnSpPr>
              <p:spPr>
                <a:xfrm>
                  <a:off x="2416343" y="2618738"/>
                  <a:ext cx="182880" cy="0"/>
                </a:xfrm>
                <a:prstGeom prst="line">
                  <a:avLst/>
                </a:prstGeom>
                <a:ln w="254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C69A9006-2B05-944E-CD7F-0912F1C86F27}"/>
                  </a:ext>
                </a:extLst>
              </p:cNvPr>
              <p:cNvSpPr/>
              <p:nvPr/>
            </p:nvSpPr>
            <p:spPr>
              <a:xfrm rot="10800000">
                <a:off x="2682599" y="3233530"/>
                <a:ext cx="365760" cy="365760"/>
              </a:xfrm>
              <a:prstGeom prst="arc">
                <a:avLst/>
              </a:prstGeom>
              <a:ln w="254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5302CE11-13CA-2696-2D3F-72EDF0228258}"/>
                  </a:ext>
                </a:extLst>
              </p:cNvPr>
              <p:cNvCxnSpPr/>
              <p:nvPr/>
            </p:nvCxnSpPr>
            <p:spPr>
              <a:xfrm>
                <a:off x="2865479" y="3599290"/>
                <a:ext cx="182880" cy="0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72B6AAB-77F3-7364-D5B7-9B80A1A82934}"/>
                  </a:ext>
                </a:extLst>
              </p:cNvPr>
              <p:cNvCxnSpPr>
                <a:endCxn id="46" idx="2"/>
              </p:cNvCxnSpPr>
              <p:nvPr/>
            </p:nvCxnSpPr>
            <p:spPr>
              <a:xfrm>
                <a:off x="2682598" y="2765397"/>
                <a:ext cx="1" cy="651013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7B7C7A3-DCA9-2230-B712-1A6824BD0D39}"/>
                </a:ext>
              </a:extLst>
            </p:cNvPr>
            <p:cNvCxnSpPr/>
            <p:nvPr/>
          </p:nvCxnSpPr>
          <p:spPr>
            <a:xfrm>
              <a:off x="4316060" y="3720361"/>
              <a:ext cx="365760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9" name="组合 1038">
            <a:extLst>
              <a:ext uri="{FF2B5EF4-FFF2-40B4-BE49-F238E27FC236}">
                <a16:creationId xmlns:a16="http://schemas.microsoft.com/office/drawing/2014/main" id="{3071064F-9C53-5CC7-9201-CC6B9B5638ED}"/>
              </a:ext>
            </a:extLst>
          </p:cNvPr>
          <p:cNvGrpSpPr/>
          <p:nvPr/>
        </p:nvGrpSpPr>
        <p:grpSpPr>
          <a:xfrm>
            <a:off x="3550032" y="2073987"/>
            <a:ext cx="1261494" cy="369332"/>
            <a:chOff x="3549334" y="1880460"/>
            <a:chExt cx="1261494" cy="3693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A141393-793F-C391-3607-A50C9969E1A5}"/>
                </a:ext>
              </a:extLst>
            </p:cNvPr>
            <p:cNvSpPr/>
            <p:nvPr/>
          </p:nvSpPr>
          <p:spPr>
            <a:xfrm>
              <a:off x="3549334" y="1918832"/>
              <a:ext cx="1261494" cy="290056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5" name="TextBox 1074">
              <a:extLst>
                <a:ext uri="{FF2B5EF4-FFF2-40B4-BE49-F238E27FC236}">
                  <a16:creationId xmlns:a16="http://schemas.microsoft.com/office/drawing/2014/main" id="{4CA03E22-614E-4AAF-FDF3-6AA2879AC079}"/>
                </a:ext>
              </a:extLst>
            </p:cNvPr>
            <p:cNvSpPr txBox="1"/>
            <p:nvPr/>
          </p:nvSpPr>
          <p:spPr>
            <a:xfrm>
              <a:off x="3620699" y="1880460"/>
              <a:ext cx="1131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9DoF IMU</a:t>
              </a:r>
            </a:p>
          </p:txBody>
        </p:sp>
      </p:grpSp>
      <p:grpSp>
        <p:nvGrpSpPr>
          <p:cNvPr id="1041" name="组合 1040">
            <a:extLst>
              <a:ext uri="{FF2B5EF4-FFF2-40B4-BE49-F238E27FC236}">
                <a16:creationId xmlns:a16="http://schemas.microsoft.com/office/drawing/2014/main" id="{DED86CBA-07BC-6EFD-534A-13AD6AAC72B6}"/>
              </a:ext>
            </a:extLst>
          </p:cNvPr>
          <p:cNvGrpSpPr/>
          <p:nvPr/>
        </p:nvGrpSpPr>
        <p:grpSpPr>
          <a:xfrm>
            <a:off x="3568784" y="2585295"/>
            <a:ext cx="1286489" cy="369332"/>
            <a:chOff x="3568501" y="2686581"/>
            <a:chExt cx="1286489" cy="36933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051FFD9-C52C-AFB0-F1EB-A827D15FE2D2}"/>
                </a:ext>
              </a:extLst>
            </p:cNvPr>
            <p:cNvSpPr/>
            <p:nvPr/>
          </p:nvSpPr>
          <p:spPr>
            <a:xfrm>
              <a:off x="3568501" y="2743513"/>
              <a:ext cx="1261494" cy="290056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6" name="TextBox 1075">
              <a:extLst>
                <a:ext uri="{FF2B5EF4-FFF2-40B4-BE49-F238E27FC236}">
                  <a16:creationId xmlns:a16="http://schemas.microsoft.com/office/drawing/2014/main" id="{CB063577-5103-3153-6997-77F494D3D994}"/>
                </a:ext>
              </a:extLst>
            </p:cNvPr>
            <p:cNvSpPr txBox="1"/>
            <p:nvPr/>
          </p:nvSpPr>
          <p:spPr>
            <a:xfrm>
              <a:off x="3593496" y="2686581"/>
              <a:ext cx="1261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PPG Sensor</a:t>
              </a:r>
            </a:p>
          </p:txBody>
        </p:sp>
      </p:grpSp>
      <p:sp>
        <p:nvSpPr>
          <p:cNvPr id="14" name="Rectangle 6">
            <a:hlinkClick r:id="rId4"/>
            <a:extLst>
              <a:ext uri="{FF2B5EF4-FFF2-40B4-BE49-F238E27FC236}">
                <a16:creationId xmlns:a16="http://schemas.microsoft.com/office/drawing/2014/main" id="{CAC8E793-7138-2AAF-5C67-395BC360E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7376" y="1253305"/>
            <a:ext cx="406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031" name="组合 1030">
            <a:extLst>
              <a:ext uri="{FF2B5EF4-FFF2-40B4-BE49-F238E27FC236}">
                <a16:creationId xmlns:a16="http://schemas.microsoft.com/office/drawing/2014/main" id="{84875E11-99B7-686A-4E0E-88A425493FFE}"/>
              </a:ext>
            </a:extLst>
          </p:cNvPr>
          <p:cNvGrpSpPr/>
          <p:nvPr/>
        </p:nvGrpSpPr>
        <p:grpSpPr>
          <a:xfrm>
            <a:off x="6313648" y="2525730"/>
            <a:ext cx="323349" cy="2139167"/>
            <a:chOff x="6313648" y="2525730"/>
            <a:chExt cx="509377" cy="2103662"/>
          </a:xfrm>
        </p:grpSpPr>
        <p:sp>
          <p:nvSpPr>
            <p:cNvPr id="15" name="Arc 59">
              <a:extLst>
                <a:ext uri="{FF2B5EF4-FFF2-40B4-BE49-F238E27FC236}">
                  <a16:creationId xmlns:a16="http://schemas.microsoft.com/office/drawing/2014/main" id="{3205E161-F0BD-7E38-B899-1F190031DFC1}"/>
                </a:ext>
              </a:extLst>
            </p:cNvPr>
            <p:cNvSpPr/>
            <p:nvPr/>
          </p:nvSpPr>
          <p:spPr>
            <a:xfrm rot="5400000">
              <a:off x="6375277" y="4202003"/>
              <a:ext cx="365760" cy="489018"/>
            </a:xfrm>
            <a:prstGeom prst="arc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61">
              <a:extLst>
                <a:ext uri="{FF2B5EF4-FFF2-40B4-BE49-F238E27FC236}">
                  <a16:creationId xmlns:a16="http://schemas.microsoft.com/office/drawing/2014/main" id="{0B5F77D7-4AD3-6D16-A17D-78CCED9462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02666" y="2770239"/>
              <a:ext cx="20359" cy="1689107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Arc 59">
              <a:extLst>
                <a:ext uri="{FF2B5EF4-FFF2-40B4-BE49-F238E27FC236}">
                  <a16:creationId xmlns:a16="http://schemas.microsoft.com/office/drawing/2014/main" id="{ADFD1025-D52E-9A7D-D8F2-EDE837BCE78F}"/>
                </a:ext>
              </a:extLst>
            </p:cNvPr>
            <p:cNvSpPr/>
            <p:nvPr/>
          </p:nvSpPr>
          <p:spPr>
            <a:xfrm>
              <a:off x="6457265" y="2525730"/>
              <a:ext cx="365760" cy="489018"/>
            </a:xfrm>
            <a:prstGeom prst="arc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Straight Arrow Connector 1054">
              <a:extLst>
                <a:ext uri="{FF2B5EF4-FFF2-40B4-BE49-F238E27FC236}">
                  <a16:creationId xmlns:a16="http://schemas.microsoft.com/office/drawing/2014/main" id="{78959C1E-B923-981F-060F-38AF40C88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7265" y="2525730"/>
              <a:ext cx="181476" cy="0"/>
            </a:xfrm>
            <a:prstGeom prst="straightConnector1">
              <a:avLst/>
            </a:prstGeom>
            <a:ln w="25400">
              <a:solidFill>
                <a:schemeClr val="accent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7" name="组合 1036">
            <a:extLst>
              <a:ext uri="{FF2B5EF4-FFF2-40B4-BE49-F238E27FC236}">
                <a16:creationId xmlns:a16="http://schemas.microsoft.com/office/drawing/2014/main" id="{3EEA2B91-A91B-CA68-2743-DDC72834173D}"/>
              </a:ext>
            </a:extLst>
          </p:cNvPr>
          <p:cNvGrpSpPr/>
          <p:nvPr/>
        </p:nvGrpSpPr>
        <p:grpSpPr>
          <a:xfrm>
            <a:off x="1812391" y="3106208"/>
            <a:ext cx="4656468" cy="2854209"/>
            <a:chOff x="2053736" y="3066256"/>
            <a:chExt cx="4656468" cy="2854209"/>
          </a:xfrm>
        </p:grpSpPr>
        <p:pic>
          <p:nvPicPr>
            <p:cNvPr id="13" name="图片 12" descr="图标&#10;&#10;描述已自动生成">
              <a:extLst>
                <a:ext uri="{FF2B5EF4-FFF2-40B4-BE49-F238E27FC236}">
                  <a16:creationId xmlns:a16="http://schemas.microsoft.com/office/drawing/2014/main" id="{40759400-62DF-2CAD-8470-D81740918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53736" y="3066256"/>
              <a:ext cx="1486808" cy="2814623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CA84B2C6-C01C-F6CA-0239-B251262459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7481" y="4627172"/>
              <a:ext cx="772723" cy="2227"/>
            </a:xfrm>
            <a:prstGeom prst="straightConnector1">
              <a:avLst/>
            </a:prstGeom>
            <a:ln w="254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2436ADB3-486E-8149-D508-1C1CEC5D179E}"/>
                </a:ext>
              </a:extLst>
            </p:cNvPr>
            <p:cNvGrpSpPr/>
            <p:nvPr/>
          </p:nvGrpSpPr>
          <p:grpSpPr>
            <a:xfrm rot="10800000">
              <a:off x="5894009" y="3607117"/>
              <a:ext cx="455531" cy="2144977"/>
              <a:chOff x="5686023" y="391443"/>
              <a:chExt cx="455531" cy="2144977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E65CB6E6-81A6-9C96-BB32-2E08DC72EAAF}"/>
                  </a:ext>
                </a:extLst>
              </p:cNvPr>
              <p:cNvGrpSpPr/>
              <p:nvPr/>
            </p:nvGrpSpPr>
            <p:grpSpPr>
              <a:xfrm>
                <a:off x="5686024" y="391443"/>
                <a:ext cx="455530" cy="2144977"/>
                <a:chOff x="5640470" y="2255141"/>
                <a:chExt cx="455530" cy="1604332"/>
              </a:xfrm>
            </p:grpSpPr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2A1D84E8-CC1D-8787-07AF-140F5F5DF9FB}"/>
                    </a:ext>
                  </a:extLst>
                </p:cNvPr>
                <p:cNvGrpSpPr/>
                <p:nvPr/>
              </p:nvGrpSpPr>
              <p:grpSpPr>
                <a:xfrm>
                  <a:off x="5640470" y="2255141"/>
                  <a:ext cx="455530" cy="365760"/>
                  <a:chOff x="2233463" y="2618738"/>
                  <a:chExt cx="455530" cy="365760"/>
                </a:xfrm>
              </p:grpSpPr>
              <p:sp>
                <p:nvSpPr>
                  <p:cNvPr id="63" name="Arc 62">
                    <a:extLst>
                      <a:ext uri="{FF2B5EF4-FFF2-40B4-BE49-F238E27FC236}">
                        <a16:creationId xmlns:a16="http://schemas.microsoft.com/office/drawing/2014/main" id="{EF9B5E79-9ED8-FF8F-C069-7ED500FDF32B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2233463" y="2618738"/>
                    <a:ext cx="365760" cy="365760"/>
                  </a:xfrm>
                  <a:prstGeom prst="arc">
                    <a:avLst/>
                  </a:prstGeom>
                  <a:ln w="25400">
                    <a:solidFill>
                      <a:schemeClr val="accent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BCA6A994-308D-63CD-8C76-8D4A2606084A}"/>
                      </a:ext>
                    </a:extLst>
                  </p:cNvPr>
                  <p:cNvCxnSpPr/>
                  <p:nvPr/>
                </p:nvCxnSpPr>
                <p:spPr>
                  <a:xfrm>
                    <a:off x="2416343" y="2618738"/>
                    <a:ext cx="272650" cy="0"/>
                  </a:xfrm>
                  <a:prstGeom prst="line">
                    <a:avLst/>
                  </a:prstGeom>
                  <a:ln w="25400">
                    <a:solidFill>
                      <a:schemeClr val="accent4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0" name="Arc 59">
                  <a:extLst>
                    <a:ext uri="{FF2B5EF4-FFF2-40B4-BE49-F238E27FC236}">
                      <a16:creationId xmlns:a16="http://schemas.microsoft.com/office/drawing/2014/main" id="{DD3AEADC-EFF5-FC4F-BD3D-82A0A8DD4E38}"/>
                    </a:ext>
                  </a:extLst>
                </p:cNvPr>
                <p:cNvSpPr/>
                <p:nvPr/>
              </p:nvSpPr>
              <p:spPr>
                <a:xfrm rot="10800000">
                  <a:off x="5640470" y="3491018"/>
                  <a:ext cx="365760" cy="365760"/>
                </a:xfrm>
                <a:prstGeom prst="arc">
                  <a:avLst/>
                </a:prstGeom>
                <a:ln w="254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A3EDA2A4-B586-8101-EE90-398BE33BC65F}"/>
                    </a:ext>
                  </a:extLst>
                </p:cNvPr>
                <p:cNvCxnSpPr/>
                <p:nvPr/>
              </p:nvCxnSpPr>
              <p:spPr>
                <a:xfrm>
                  <a:off x="5779878" y="3859473"/>
                  <a:ext cx="272650" cy="0"/>
                </a:xfrm>
                <a:prstGeom prst="line">
                  <a:avLst/>
                </a:prstGeom>
                <a:ln w="25400">
                  <a:solidFill>
                    <a:schemeClr val="accent4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251E1E4D-2834-1CA8-D886-E65D73F14FB6}"/>
                    </a:ext>
                  </a:extLst>
                </p:cNvPr>
                <p:cNvCxnSpPr>
                  <a:stCxn id="63" idx="0"/>
                  <a:endCxn id="60" idx="2"/>
                </p:cNvCxnSpPr>
                <p:nvPr/>
              </p:nvCxnSpPr>
              <p:spPr>
                <a:xfrm>
                  <a:off x="5640470" y="2438021"/>
                  <a:ext cx="0" cy="1235877"/>
                </a:xfrm>
                <a:prstGeom prst="line">
                  <a:avLst/>
                </a:prstGeom>
                <a:ln w="254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55" name="Straight Arrow Connector 1054">
                <a:extLst>
                  <a:ext uri="{FF2B5EF4-FFF2-40B4-BE49-F238E27FC236}">
                    <a16:creationId xmlns:a16="http://schemas.microsoft.com/office/drawing/2014/main" id="{8C2A5294-6F21-28CC-C176-68ABE118DB4B}"/>
                  </a:ext>
                </a:extLst>
              </p:cNvPr>
              <p:cNvCxnSpPr/>
              <p:nvPr/>
            </p:nvCxnSpPr>
            <p:spPr>
              <a:xfrm>
                <a:off x="5686023" y="1995778"/>
                <a:ext cx="412059" cy="0"/>
              </a:xfrm>
              <a:prstGeom prst="straightConnector1">
                <a:avLst/>
              </a:prstGeom>
              <a:ln w="254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9" name="Straight Arrow Connector 1058">
                <a:extLst>
                  <a:ext uri="{FF2B5EF4-FFF2-40B4-BE49-F238E27FC236}">
                    <a16:creationId xmlns:a16="http://schemas.microsoft.com/office/drawing/2014/main" id="{6083D268-01A5-4432-878C-AA4BDE89EE24}"/>
                  </a:ext>
                </a:extLst>
              </p:cNvPr>
              <p:cNvCxnSpPr/>
              <p:nvPr/>
            </p:nvCxnSpPr>
            <p:spPr>
              <a:xfrm>
                <a:off x="5686023" y="975723"/>
                <a:ext cx="412059" cy="0"/>
              </a:xfrm>
              <a:prstGeom prst="straightConnector1">
                <a:avLst/>
              </a:prstGeom>
              <a:ln w="254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275DA21A-CCFA-CDB1-6F87-276EE3EB1E69}"/>
                </a:ext>
              </a:extLst>
            </p:cNvPr>
            <p:cNvGrpSpPr/>
            <p:nvPr/>
          </p:nvGrpSpPr>
          <p:grpSpPr>
            <a:xfrm rot="10800000">
              <a:off x="3101975" y="3604764"/>
              <a:ext cx="1156814" cy="2144976"/>
              <a:chOff x="10290384" y="354989"/>
              <a:chExt cx="1156814" cy="2144976"/>
            </a:xfrm>
          </p:grpSpPr>
          <p:sp>
            <p:nvSpPr>
              <p:cNvPr id="21" name="Arc 77">
                <a:extLst>
                  <a:ext uri="{FF2B5EF4-FFF2-40B4-BE49-F238E27FC236}">
                    <a16:creationId xmlns:a16="http://schemas.microsoft.com/office/drawing/2014/main" id="{026844FF-F0F7-8827-7339-53C60EFEDC94}"/>
                  </a:ext>
                </a:extLst>
              </p:cNvPr>
              <p:cNvSpPr/>
              <p:nvPr/>
            </p:nvSpPr>
            <p:spPr>
              <a:xfrm rot="5400000">
                <a:off x="10338726" y="2134205"/>
                <a:ext cx="365760" cy="365760"/>
              </a:xfrm>
              <a:prstGeom prst="arc">
                <a:avLst/>
              </a:prstGeom>
              <a:ln w="254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2" name="Straight Connector 78">
                <a:extLst>
                  <a:ext uri="{FF2B5EF4-FFF2-40B4-BE49-F238E27FC236}">
                    <a16:creationId xmlns:a16="http://schemas.microsoft.com/office/drawing/2014/main" id="{CCAA7B81-20DE-3351-F3A5-9118EA2C6BC8}"/>
                  </a:ext>
                </a:extLst>
              </p:cNvPr>
              <p:cNvCxnSpPr/>
              <p:nvPr/>
            </p:nvCxnSpPr>
            <p:spPr>
              <a:xfrm flipH="1">
                <a:off x="10296197" y="1959320"/>
                <a:ext cx="408289" cy="2"/>
              </a:xfrm>
              <a:prstGeom prst="line">
                <a:avLst/>
              </a:prstGeom>
              <a:ln w="25400">
                <a:solidFill>
                  <a:srgbClr val="00B0F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75">
                <a:extLst>
                  <a:ext uri="{FF2B5EF4-FFF2-40B4-BE49-F238E27FC236}">
                    <a16:creationId xmlns:a16="http://schemas.microsoft.com/office/drawing/2014/main" id="{2B4D6B56-6CE4-FA65-15B4-5E995376DDEC}"/>
                  </a:ext>
                </a:extLst>
              </p:cNvPr>
              <p:cNvCxnSpPr>
                <a:stCxn id="35" idx="0"/>
              </p:cNvCxnSpPr>
              <p:nvPr/>
            </p:nvCxnSpPr>
            <p:spPr>
              <a:xfrm flipH="1" flipV="1">
                <a:off x="10292428" y="354989"/>
                <a:ext cx="228335" cy="1"/>
              </a:xfrm>
              <a:prstGeom prst="line">
                <a:avLst/>
              </a:prstGeom>
              <a:ln w="25400">
                <a:solidFill>
                  <a:srgbClr val="00B0F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76">
                <a:extLst>
                  <a:ext uri="{FF2B5EF4-FFF2-40B4-BE49-F238E27FC236}">
                    <a16:creationId xmlns:a16="http://schemas.microsoft.com/office/drawing/2014/main" id="{DC7BEDF7-6543-DA7D-ABF4-8DCE551598A1}"/>
                  </a:ext>
                </a:extLst>
              </p:cNvPr>
              <p:cNvCxnSpPr>
                <a:stCxn id="21" idx="0"/>
              </p:cNvCxnSpPr>
              <p:nvPr/>
            </p:nvCxnSpPr>
            <p:spPr>
              <a:xfrm flipV="1">
                <a:off x="10704486" y="537868"/>
                <a:ext cx="0" cy="1779217"/>
              </a:xfrm>
              <a:prstGeom prst="line">
                <a:avLst/>
              </a:prstGeom>
              <a:ln w="254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79">
                <a:extLst>
                  <a:ext uri="{FF2B5EF4-FFF2-40B4-BE49-F238E27FC236}">
                    <a16:creationId xmlns:a16="http://schemas.microsoft.com/office/drawing/2014/main" id="{9BF14609-9103-E694-E2F2-4C93F32D3915}"/>
                  </a:ext>
                </a:extLst>
              </p:cNvPr>
              <p:cNvCxnSpPr/>
              <p:nvPr/>
            </p:nvCxnSpPr>
            <p:spPr>
              <a:xfrm>
                <a:off x="10302720" y="903874"/>
                <a:ext cx="401766" cy="0"/>
              </a:xfrm>
              <a:prstGeom prst="straightConnector1">
                <a:avLst/>
              </a:prstGeom>
              <a:ln w="25400">
                <a:solidFill>
                  <a:srgbClr val="00B0F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126">
                <a:extLst>
                  <a:ext uri="{FF2B5EF4-FFF2-40B4-BE49-F238E27FC236}">
                    <a16:creationId xmlns:a16="http://schemas.microsoft.com/office/drawing/2014/main" id="{616A61EF-520E-41F8-3D8D-BC2CC5CC75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290384" y="1441987"/>
                <a:ext cx="520127" cy="273"/>
              </a:xfrm>
              <a:prstGeom prst="line">
                <a:avLst/>
              </a:prstGeom>
              <a:ln w="25400">
                <a:solidFill>
                  <a:srgbClr val="00B0F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Arc 1069">
                <a:extLst>
                  <a:ext uri="{FF2B5EF4-FFF2-40B4-BE49-F238E27FC236}">
                    <a16:creationId xmlns:a16="http://schemas.microsoft.com/office/drawing/2014/main" id="{AFC9752E-B8ED-BB51-EEC2-165FACCAF87E}"/>
                  </a:ext>
                </a:extLst>
              </p:cNvPr>
              <p:cNvSpPr/>
              <p:nvPr/>
            </p:nvSpPr>
            <p:spPr>
              <a:xfrm>
                <a:off x="10337883" y="354990"/>
                <a:ext cx="365760" cy="365760"/>
              </a:xfrm>
              <a:prstGeom prst="arc">
                <a:avLst/>
              </a:prstGeom>
              <a:ln w="254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AA3B7E0C-39D2-8D2B-CC19-AD18BC2229A9}"/>
                  </a:ext>
                </a:extLst>
              </p:cNvPr>
              <p:cNvGrpSpPr/>
              <p:nvPr/>
            </p:nvGrpSpPr>
            <p:grpSpPr>
              <a:xfrm>
                <a:off x="10810511" y="1265401"/>
                <a:ext cx="636687" cy="365760"/>
                <a:chOff x="5802034" y="5225598"/>
                <a:chExt cx="636687" cy="365760"/>
              </a:xfrm>
            </p:grpSpPr>
            <p:grpSp>
              <p:nvGrpSpPr>
                <p:cNvPr id="37" name="Group 1062">
                  <a:extLst>
                    <a:ext uri="{FF2B5EF4-FFF2-40B4-BE49-F238E27FC236}">
                      <a16:creationId xmlns:a16="http://schemas.microsoft.com/office/drawing/2014/main" id="{5D940173-D087-5042-441C-811729F46FBB}"/>
                    </a:ext>
                  </a:extLst>
                </p:cNvPr>
                <p:cNvGrpSpPr/>
                <p:nvPr/>
              </p:nvGrpSpPr>
              <p:grpSpPr>
                <a:xfrm>
                  <a:off x="5802034" y="5225598"/>
                  <a:ext cx="636687" cy="365760"/>
                  <a:chOff x="8426051" y="2486063"/>
                  <a:chExt cx="636687" cy="365760"/>
                </a:xfrm>
              </p:grpSpPr>
              <p:sp>
                <p:nvSpPr>
                  <p:cNvPr id="42" name="Oval 89">
                    <a:extLst>
                      <a:ext uri="{FF2B5EF4-FFF2-40B4-BE49-F238E27FC236}">
                        <a16:creationId xmlns:a16="http://schemas.microsoft.com/office/drawing/2014/main" id="{A6A16F81-FDF6-4558-9A80-102815616567}"/>
                      </a:ext>
                    </a:extLst>
                  </p:cNvPr>
                  <p:cNvSpPr/>
                  <p:nvPr/>
                </p:nvSpPr>
                <p:spPr>
                  <a:xfrm>
                    <a:off x="8426051" y="2486063"/>
                    <a:ext cx="365760" cy="365760"/>
                  </a:xfrm>
                  <a:prstGeom prst="ellipse">
                    <a:avLst/>
                  </a:prstGeom>
                  <a:noFill/>
                  <a:ln w="2540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51" name="Straight Connector 90">
                    <a:extLst>
                      <a:ext uri="{FF2B5EF4-FFF2-40B4-BE49-F238E27FC236}">
                        <a16:creationId xmlns:a16="http://schemas.microsoft.com/office/drawing/2014/main" id="{CA9707E1-68A9-758A-2070-351BD8D7446D}"/>
                      </a:ext>
                    </a:extLst>
                  </p:cNvPr>
                  <p:cNvCxnSpPr>
                    <a:cxnSpLocks/>
                    <a:stCxn id="42" idx="6"/>
                  </p:cNvCxnSpPr>
                  <p:nvPr/>
                </p:nvCxnSpPr>
                <p:spPr>
                  <a:xfrm rot="10800000" flipH="1">
                    <a:off x="8791811" y="2668943"/>
                    <a:ext cx="270927" cy="0"/>
                  </a:xfrm>
                  <a:prstGeom prst="line">
                    <a:avLst/>
                  </a:prstGeom>
                  <a:ln w="25400">
                    <a:solidFill>
                      <a:srgbClr val="00B0F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41" name="Picture 5" descr="Bluetooth">
                  <a:extLst>
                    <a:ext uri="{FF2B5EF4-FFF2-40B4-BE49-F238E27FC236}">
                      <a16:creationId xmlns:a16="http://schemas.microsoft.com/office/drawing/2014/main" id="{E0D00E32-606B-0C3A-3ADA-3AD3E96BA5D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>
                  <a:off x="5848589" y="5272152"/>
                  <a:ext cx="272651" cy="2726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213974BE-9CCE-6327-AAF6-486E3A431A5E}"/>
                </a:ext>
              </a:extLst>
            </p:cNvPr>
            <p:cNvGrpSpPr/>
            <p:nvPr/>
          </p:nvGrpSpPr>
          <p:grpSpPr>
            <a:xfrm>
              <a:off x="4258627" y="3430622"/>
              <a:ext cx="1617448" cy="2489843"/>
              <a:chOff x="7528919" y="2558428"/>
              <a:chExt cx="1617448" cy="2489843"/>
            </a:xfrm>
          </p:grpSpPr>
          <p:sp>
            <p:nvSpPr>
              <p:cNvPr id="120" name="Rectangle 1032">
                <a:extLst>
                  <a:ext uri="{FF2B5EF4-FFF2-40B4-BE49-F238E27FC236}">
                    <a16:creationId xmlns:a16="http://schemas.microsoft.com/office/drawing/2014/main" id="{6EFFDF98-269D-392F-672E-6C24FEDEDB4A}"/>
                  </a:ext>
                </a:extLst>
              </p:cNvPr>
              <p:cNvSpPr/>
              <p:nvPr/>
            </p:nvSpPr>
            <p:spPr>
              <a:xfrm>
                <a:off x="7544299" y="4695100"/>
                <a:ext cx="1602068" cy="353171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04" name="组合 103">
                <a:extLst>
                  <a:ext uri="{FF2B5EF4-FFF2-40B4-BE49-F238E27FC236}">
                    <a16:creationId xmlns:a16="http://schemas.microsoft.com/office/drawing/2014/main" id="{CD5A54D8-4A76-5F51-79DA-90C8A1DFBA6E}"/>
                  </a:ext>
                </a:extLst>
              </p:cNvPr>
              <p:cNvGrpSpPr/>
              <p:nvPr/>
            </p:nvGrpSpPr>
            <p:grpSpPr>
              <a:xfrm>
                <a:off x="7528919" y="2558428"/>
                <a:ext cx="1613700" cy="2454887"/>
                <a:chOff x="7528919" y="2558428"/>
                <a:chExt cx="1613700" cy="2454887"/>
              </a:xfrm>
            </p:grpSpPr>
            <p:sp>
              <p:nvSpPr>
                <p:cNvPr id="105" name="Rectangle 8">
                  <a:extLst>
                    <a:ext uri="{FF2B5EF4-FFF2-40B4-BE49-F238E27FC236}">
                      <a16:creationId xmlns:a16="http://schemas.microsoft.com/office/drawing/2014/main" id="{77EDDEE5-1A43-C08E-D3B9-F2CF8C9FEDDE}"/>
                    </a:ext>
                  </a:extLst>
                </p:cNvPr>
                <p:cNvSpPr/>
                <p:nvPr/>
              </p:nvSpPr>
              <p:spPr>
                <a:xfrm>
                  <a:off x="7540551" y="2566509"/>
                  <a:ext cx="1602068" cy="353171"/>
                </a:xfrm>
                <a:prstGeom prst="rect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06" name="Graphic 106" descr="Heart with pulse with solid fill">
                  <a:extLst>
                    <a:ext uri="{FF2B5EF4-FFF2-40B4-BE49-F238E27FC236}">
                      <a16:creationId xmlns:a16="http://schemas.microsoft.com/office/drawing/2014/main" id="{91CAF806-B2A3-7842-C64B-D99E26DB0E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21853" y="3123720"/>
                  <a:ext cx="342883" cy="342883"/>
                </a:xfrm>
                <a:prstGeom prst="rect">
                  <a:avLst/>
                </a:prstGeom>
              </p:spPr>
            </p:pic>
            <p:sp>
              <p:nvSpPr>
                <p:cNvPr id="108" name="Rectangle 10">
                  <a:extLst>
                    <a:ext uri="{FF2B5EF4-FFF2-40B4-BE49-F238E27FC236}">
                      <a16:creationId xmlns:a16="http://schemas.microsoft.com/office/drawing/2014/main" id="{1B52A177-C590-47B5-5BB3-BC4C60837D65}"/>
                    </a:ext>
                  </a:extLst>
                </p:cNvPr>
                <p:cNvSpPr/>
                <p:nvPr/>
              </p:nvSpPr>
              <p:spPr>
                <a:xfrm>
                  <a:off x="7528920" y="4161851"/>
                  <a:ext cx="1613697" cy="353171"/>
                </a:xfrm>
                <a:prstGeom prst="rect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9" name="TextBox 91">
                  <a:extLst>
                    <a:ext uri="{FF2B5EF4-FFF2-40B4-BE49-F238E27FC236}">
                      <a16:creationId xmlns:a16="http://schemas.microsoft.com/office/drawing/2014/main" id="{BECBD065-C2B1-805E-3D9F-EB2C4D91168C}"/>
                    </a:ext>
                  </a:extLst>
                </p:cNvPr>
                <p:cNvSpPr txBox="1"/>
                <p:nvPr/>
              </p:nvSpPr>
              <p:spPr>
                <a:xfrm>
                  <a:off x="7720714" y="2558428"/>
                  <a:ext cx="6815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SpO2</a:t>
                  </a:r>
                </a:p>
              </p:txBody>
            </p:sp>
            <p:sp>
              <p:nvSpPr>
                <p:cNvPr id="110" name="Rectangle 9">
                  <a:extLst>
                    <a:ext uri="{FF2B5EF4-FFF2-40B4-BE49-F238E27FC236}">
                      <a16:creationId xmlns:a16="http://schemas.microsoft.com/office/drawing/2014/main" id="{8EE8F09D-6AD0-32FE-81E9-9EF4FE967EB3}"/>
                    </a:ext>
                  </a:extLst>
                </p:cNvPr>
                <p:cNvSpPr/>
                <p:nvPr/>
              </p:nvSpPr>
              <p:spPr>
                <a:xfrm>
                  <a:off x="7534736" y="3109552"/>
                  <a:ext cx="1607883" cy="353171"/>
                </a:xfrm>
                <a:prstGeom prst="rect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1" name="TextBox 92">
                  <a:extLst>
                    <a:ext uri="{FF2B5EF4-FFF2-40B4-BE49-F238E27FC236}">
                      <a16:creationId xmlns:a16="http://schemas.microsoft.com/office/drawing/2014/main" id="{22735EE4-95FC-9624-EAA6-DEF30B337F0A}"/>
                    </a:ext>
                  </a:extLst>
                </p:cNvPr>
                <p:cNvSpPr txBox="1"/>
                <p:nvPr/>
              </p:nvSpPr>
              <p:spPr>
                <a:xfrm>
                  <a:off x="7549725" y="3091924"/>
                  <a:ext cx="117884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Heart Rate</a:t>
                  </a:r>
                </a:p>
              </p:txBody>
            </p:sp>
            <p:pic>
              <p:nvPicPr>
                <p:cNvPr id="112" name="Picture 121" descr="Logo, icon&#10;&#10;Description automatically generated">
                  <a:extLst>
                    <a:ext uri="{FF2B5EF4-FFF2-40B4-BE49-F238E27FC236}">
                      <a16:creationId xmlns:a16="http://schemas.microsoft.com/office/drawing/2014/main" id="{114B05D5-EF2A-E8AB-024B-7B15608E0C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78457" y="2593062"/>
                  <a:ext cx="219308" cy="301549"/>
                </a:xfrm>
                <a:prstGeom prst="rect">
                  <a:avLst/>
                </a:prstGeom>
              </p:spPr>
            </p:pic>
            <p:pic>
              <p:nvPicPr>
                <p:cNvPr id="113" name="Picture 4" descr="Accelerometer Icons - Free SVG &amp; PNG Accelerometer Images - Noun Project">
                  <a:extLst>
                    <a:ext uri="{FF2B5EF4-FFF2-40B4-BE49-F238E27FC236}">
                      <a16:creationId xmlns:a16="http://schemas.microsoft.com/office/drawing/2014/main" id="{C40CF5F7-25E7-E610-04EB-5CDACB3534F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V="1">
                  <a:off x="8759528" y="3688205"/>
                  <a:ext cx="272652" cy="27265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10" descr="Gyroscope Sensor Icon - Free PNG &amp; SVG 614173 - Noun Project">
                  <a:extLst>
                    <a:ext uri="{FF2B5EF4-FFF2-40B4-BE49-F238E27FC236}">
                      <a16:creationId xmlns:a16="http://schemas.microsoft.com/office/drawing/2014/main" id="{BD9EBDC8-E969-D1F6-3969-C0E1F8E6491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 flipV="1">
                  <a:off x="8779113" y="4213861"/>
                  <a:ext cx="235185" cy="23518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5" name="Picture 14" descr="Compass Symbol Vector Art, Icons, and Graphics for Free Download">
                  <a:extLst>
                    <a:ext uri="{FF2B5EF4-FFF2-40B4-BE49-F238E27FC236}">
                      <a16:creationId xmlns:a16="http://schemas.microsoft.com/office/drawing/2014/main" id="{48831F95-F635-0CE0-C834-D22B6870D8D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082" t="19150" r="18637" b="19461"/>
                <a:stretch/>
              </p:blipFill>
              <p:spPr bwMode="auto">
                <a:xfrm>
                  <a:off x="8751446" y="4733448"/>
                  <a:ext cx="275991" cy="2764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6" name="Rectangle 125">
                  <a:extLst>
                    <a:ext uri="{FF2B5EF4-FFF2-40B4-BE49-F238E27FC236}">
                      <a16:creationId xmlns:a16="http://schemas.microsoft.com/office/drawing/2014/main" id="{8AE4E607-DB62-232C-2364-A78483CFE41A}"/>
                    </a:ext>
                  </a:extLst>
                </p:cNvPr>
                <p:cNvSpPr/>
                <p:nvPr/>
              </p:nvSpPr>
              <p:spPr>
                <a:xfrm>
                  <a:off x="7528920" y="3644516"/>
                  <a:ext cx="1607884" cy="353171"/>
                </a:xfrm>
                <a:prstGeom prst="rect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7" name="TextBox 1023">
                  <a:extLst>
                    <a:ext uri="{FF2B5EF4-FFF2-40B4-BE49-F238E27FC236}">
                      <a16:creationId xmlns:a16="http://schemas.microsoft.com/office/drawing/2014/main" id="{03457CAF-2A70-3141-764B-94A994723038}"/>
                    </a:ext>
                  </a:extLst>
                </p:cNvPr>
                <p:cNvSpPr txBox="1"/>
                <p:nvPr/>
              </p:nvSpPr>
              <p:spPr>
                <a:xfrm>
                  <a:off x="7528919" y="3670642"/>
                  <a:ext cx="125771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Accelerometer</a:t>
                  </a:r>
                </a:p>
              </p:txBody>
            </p:sp>
            <p:sp>
              <p:nvSpPr>
                <p:cNvPr id="118" name="TextBox 1050">
                  <a:extLst>
                    <a:ext uri="{FF2B5EF4-FFF2-40B4-BE49-F238E27FC236}">
                      <a16:creationId xmlns:a16="http://schemas.microsoft.com/office/drawing/2014/main" id="{954B9B71-1A0E-22F7-7F8E-50AAA4439442}"/>
                    </a:ext>
                  </a:extLst>
                </p:cNvPr>
                <p:cNvSpPr txBox="1"/>
                <p:nvPr/>
              </p:nvSpPr>
              <p:spPr>
                <a:xfrm>
                  <a:off x="7534736" y="4175065"/>
                  <a:ext cx="95513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Gyroscope</a:t>
                  </a:r>
                </a:p>
              </p:txBody>
            </p:sp>
            <p:sp>
              <p:nvSpPr>
                <p:cNvPr id="119" name="TextBox 1051">
                  <a:extLst>
                    <a:ext uri="{FF2B5EF4-FFF2-40B4-BE49-F238E27FC236}">
                      <a16:creationId xmlns:a16="http://schemas.microsoft.com/office/drawing/2014/main" id="{D352DDB4-A2CD-19E5-D594-B42834232E28}"/>
                    </a:ext>
                  </a:extLst>
                </p:cNvPr>
                <p:cNvSpPr txBox="1"/>
                <p:nvPr/>
              </p:nvSpPr>
              <p:spPr>
                <a:xfrm>
                  <a:off x="7569567" y="4705538"/>
                  <a:ext cx="84029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Compass</a:t>
                  </a:r>
                </a:p>
              </p:txBody>
            </p:sp>
          </p:grpSp>
        </p:grpSp>
        <p:cxnSp>
          <p:nvCxnSpPr>
            <p:cNvPr id="123" name="Straight Arrow Connector 79">
              <a:extLst>
                <a:ext uri="{FF2B5EF4-FFF2-40B4-BE49-F238E27FC236}">
                  <a16:creationId xmlns:a16="http://schemas.microsoft.com/office/drawing/2014/main" id="{5E2E7BC6-5D26-4874-7B4D-1B508C50F849}"/>
                </a:ext>
              </a:extLst>
            </p:cNvPr>
            <p:cNvCxnSpPr>
              <a:cxnSpLocks/>
              <a:stCxn id="21" idx="2"/>
            </p:cNvCxnSpPr>
            <p:nvPr/>
          </p:nvCxnSpPr>
          <p:spPr>
            <a:xfrm flipV="1">
              <a:off x="4027567" y="3604763"/>
              <a:ext cx="247387" cy="1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0905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68AC33D-0C81-1E92-AF41-887914D5A413}"/>
              </a:ext>
            </a:extLst>
          </p:cNvPr>
          <p:cNvGrpSpPr/>
          <p:nvPr/>
        </p:nvGrpSpPr>
        <p:grpSpPr>
          <a:xfrm>
            <a:off x="1524000" y="1395615"/>
            <a:ext cx="9144000" cy="4066770"/>
            <a:chOff x="1524000" y="1395615"/>
            <a:chExt cx="9144000" cy="4066770"/>
          </a:xfrm>
        </p:grpSpPr>
        <p:pic>
          <p:nvPicPr>
            <p:cNvPr id="6" name="Picture 5" descr="A picture containing text, electronics&#10;&#10;Description automatically generated">
              <a:extLst>
                <a:ext uri="{FF2B5EF4-FFF2-40B4-BE49-F238E27FC236}">
                  <a16:creationId xmlns:a16="http://schemas.microsoft.com/office/drawing/2014/main" id="{51A542C6-EAFC-FFCC-F3CD-1E2027E81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0" y="1395615"/>
              <a:ext cx="9144000" cy="1791388"/>
            </a:xfrm>
            <a:prstGeom prst="rect">
              <a:avLst/>
            </a:prstGeom>
          </p:spPr>
        </p:pic>
        <p:pic>
          <p:nvPicPr>
            <p:cNvPr id="7" name="Picture 6" descr="A close-up of a circuit board&#10;&#10;Description automatically generated with medium confidence">
              <a:extLst>
                <a:ext uri="{FF2B5EF4-FFF2-40B4-BE49-F238E27FC236}">
                  <a16:creationId xmlns:a16="http://schemas.microsoft.com/office/drawing/2014/main" id="{A4CE165B-716E-2D11-F4B4-0A94C0DEA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0" y="3755502"/>
              <a:ext cx="9144000" cy="1706883"/>
            </a:xfrm>
            <a:prstGeom prst="rect">
              <a:avLst/>
            </a:prstGeom>
          </p:spPr>
        </p:pic>
        <p:sp>
          <p:nvSpPr>
            <p:cNvPr id="8" name="Frame 7">
              <a:extLst>
                <a:ext uri="{FF2B5EF4-FFF2-40B4-BE49-F238E27FC236}">
                  <a16:creationId xmlns:a16="http://schemas.microsoft.com/office/drawing/2014/main" id="{8BBA6C35-2916-B5BE-73CD-FE9BFC605BAD}"/>
                </a:ext>
              </a:extLst>
            </p:cNvPr>
            <p:cNvSpPr/>
            <p:nvPr/>
          </p:nvSpPr>
          <p:spPr>
            <a:xfrm>
              <a:off x="3205316" y="1651819"/>
              <a:ext cx="1097280" cy="1160207"/>
            </a:xfrm>
            <a:prstGeom prst="frame">
              <a:avLst/>
            </a:prstGeom>
            <a:noFill/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C4EA5C1-4E3B-EB52-1BE5-F32E014B2831}"/>
              </a:ext>
            </a:extLst>
          </p:cNvPr>
          <p:cNvSpPr txBox="1"/>
          <p:nvPr/>
        </p:nvSpPr>
        <p:spPr>
          <a:xfrm>
            <a:off x="5880392" y="3002337"/>
            <a:ext cx="2063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 Front of the Ring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38D566-37D8-C3AB-4E69-6F65DD69631D}"/>
              </a:ext>
            </a:extLst>
          </p:cNvPr>
          <p:cNvSpPr txBox="1"/>
          <p:nvPr/>
        </p:nvSpPr>
        <p:spPr>
          <a:xfrm>
            <a:off x="5869172" y="5277719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0354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51A542C6-EAFC-FFCC-F3CD-1E2027E81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95615"/>
            <a:ext cx="9144000" cy="1791388"/>
          </a:xfrm>
          <a:prstGeom prst="rect">
            <a:avLst/>
          </a:prstGeom>
        </p:spPr>
      </p:pic>
      <p:pic>
        <p:nvPicPr>
          <p:cNvPr id="7" name="Picture 6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A4CE165B-716E-2D11-F4B4-0A94C0DEA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755502"/>
            <a:ext cx="9144000" cy="1706883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8BBA6C35-2916-B5BE-73CD-FE9BFC605BAD}"/>
              </a:ext>
            </a:extLst>
          </p:cNvPr>
          <p:cNvSpPr/>
          <p:nvPr/>
        </p:nvSpPr>
        <p:spPr>
          <a:xfrm>
            <a:off x="3205316" y="1651819"/>
            <a:ext cx="1097280" cy="1160207"/>
          </a:xfrm>
          <a:prstGeom prst="frame">
            <a:avLst/>
          </a:prstGeom>
          <a:noFill/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C7C39C2-1E4C-7964-1E00-03CCA9E40B04}"/>
              </a:ext>
            </a:extLst>
          </p:cNvPr>
          <p:cNvCxnSpPr>
            <a:cxnSpLocks/>
          </p:cNvCxnSpPr>
          <p:nvPr/>
        </p:nvCxnSpPr>
        <p:spPr>
          <a:xfrm flipH="1">
            <a:off x="3749040" y="1303020"/>
            <a:ext cx="274320" cy="778395"/>
          </a:xfrm>
          <a:prstGeom prst="line">
            <a:avLst/>
          </a:prstGeom>
          <a:ln w="28575">
            <a:solidFill>
              <a:srgbClr val="00B0F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1ECA7D1-F839-28D3-4497-86570204577A}"/>
              </a:ext>
            </a:extLst>
          </p:cNvPr>
          <p:cNvCxnSpPr>
            <a:cxnSpLocks/>
          </p:cNvCxnSpPr>
          <p:nvPr/>
        </p:nvCxnSpPr>
        <p:spPr>
          <a:xfrm>
            <a:off x="2964180" y="2408608"/>
            <a:ext cx="0" cy="688922"/>
          </a:xfrm>
          <a:prstGeom prst="line">
            <a:avLst/>
          </a:prstGeom>
          <a:ln w="28575">
            <a:solidFill>
              <a:srgbClr val="00B0F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7BE72FF-2E34-256D-0CCB-15F41F6E7D09}"/>
              </a:ext>
            </a:extLst>
          </p:cNvPr>
          <p:cNvCxnSpPr>
            <a:cxnSpLocks/>
          </p:cNvCxnSpPr>
          <p:nvPr/>
        </p:nvCxnSpPr>
        <p:spPr>
          <a:xfrm>
            <a:off x="2813793" y="1289106"/>
            <a:ext cx="150387" cy="577794"/>
          </a:xfrm>
          <a:prstGeom prst="line">
            <a:avLst/>
          </a:prstGeom>
          <a:ln w="28575">
            <a:solidFill>
              <a:srgbClr val="00B0F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28E6740-8137-0830-B539-AE6B100A2069}"/>
              </a:ext>
            </a:extLst>
          </p:cNvPr>
          <p:cNvCxnSpPr>
            <a:cxnSpLocks/>
          </p:cNvCxnSpPr>
          <p:nvPr/>
        </p:nvCxnSpPr>
        <p:spPr>
          <a:xfrm>
            <a:off x="5676900" y="2291309"/>
            <a:ext cx="0" cy="806221"/>
          </a:xfrm>
          <a:prstGeom prst="line">
            <a:avLst/>
          </a:prstGeom>
          <a:ln w="28575">
            <a:solidFill>
              <a:srgbClr val="00B0F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F527190-C3CB-E2E4-3387-DBBA141C8948}"/>
              </a:ext>
            </a:extLst>
          </p:cNvPr>
          <p:cNvCxnSpPr>
            <a:cxnSpLocks/>
          </p:cNvCxnSpPr>
          <p:nvPr/>
        </p:nvCxnSpPr>
        <p:spPr>
          <a:xfrm>
            <a:off x="6606540" y="2476032"/>
            <a:ext cx="0" cy="621498"/>
          </a:xfrm>
          <a:prstGeom prst="line">
            <a:avLst/>
          </a:prstGeom>
          <a:ln w="28575">
            <a:solidFill>
              <a:srgbClr val="00B0F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C0D4220-B231-D045-7395-B4722F9D3984}"/>
              </a:ext>
            </a:extLst>
          </p:cNvPr>
          <p:cNvCxnSpPr>
            <a:cxnSpLocks/>
          </p:cNvCxnSpPr>
          <p:nvPr/>
        </p:nvCxnSpPr>
        <p:spPr>
          <a:xfrm>
            <a:off x="6606540" y="1303020"/>
            <a:ext cx="0" cy="659548"/>
          </a:xfrm>
          <a:prstGeom prst="line">
            <a:avLst/>
          </a:prstGeom>
          <a:ln w="28575">
            <a:solidFill>
              <a:srgbClr val="00B0F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32C15A8-5673-FA81-F353-AE3CB2A28687}"/>
              </a:ext>
            </a:extLst>
          </p:cNvPr>
          <p:cNvCxnSpPr>
            <a:cxnSpLocks/>
          </p:cNvCxnSpPr>
          <p:nvPr/>
        </p:nvCxnSpPr>
        <p:spPr>
          <a:xfrm>
            <a:off x="7364730" y="2291309"/>
            <a:ext cx="0" cy="806221"/>
          </a:xfrm>
          <a:prstGeom prst="line">
            <a:avLst/>
          </a:prstGeom>
          <a:ln w="28575">
            <a:solidFill>
              <a:srgbClr val="00B0F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83E76D2-CCD2-27FB-1393-AD41EA76D54B}"/>
              </a:ext>
            </a:extLst>
          </p:cNvPr>
          <p:cNvCxnSpPr>
            <a:cxnSpLocks/>
          </p:cNvCxnSpPr>
          <p:nvPr/>
        </p:nvCxnSpPr>
        <p:spPr>
          <a:xfrm>
            <a:off x="8690610" y="2694419"/>
            <a:ext cx="0" cy="403111"/>
          </a:xfrm>
          <a:prstGeom prst="line">
            <a:avLst/>
          </a:prstGeom>
          <a:ln w="28575">
            <a:solidFill>
              <a:srgbClr val="00B0F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ACB208A-5246-38C0-BBB2-0A9947153A77}"/>
              </a:ext>
            </a:extLst>
          </p:cNvPr>
          <p:cNvCxnSpPr>
            <a:cxnSpLocks/>
          </p:cNvCxnSpPr>
          <p:nvPr/>
        </p:nvCxnSpPr>
        <p:spPr>
          <a:xfrm>
            <a:off x="9243060" y="1289106"/>
            <a:ext cx="0" cy="403111"/>
          </a:xfrm>
          <a:prstGeom prst="line">
            <a:avLst/>
          </a:prstGeom>
          <a:ln w="28575">
            <a:solidFill>
              <a:srgbClr val="00B0F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44C8ABD-09E9-E938-6E97-9B0891F075F5}"/>
              </a:ext>
            </a:extLst>
          </p:cNvPr>
          <p:cNvSpPr txBox="1"/>
          <p:nvPr/>
        </p:nvSpPr>
        <p:spPr>
          <a:xfrm>
            <a:off x="2546985" y="918169"/>
            <a:ext cx="834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32 MHz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9060734-1538-26C7-4385-9344FD0FE6AC}"/>
              </a:ext>
            </a:extLst>
          </p:cNvPr>
          <p:cNvSpPr txBox="1"/>
          <p:nvPr/>
        </p:nvSpPr>
        <p:spPr>
          <a:xfrm>
            <a:off x="3587620" y="920382"/>
            <a:ext cx="1045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NRF52832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26440F7-DD44-0F9F-45E9-41582F550A53}"/>
              </a:ext>
            </a:extLst>
          </p:cNvPr>
          <p:cNvSpPr txBox="1"/>
          <p:nvPr/>
        </p:nvSpPr>
        <p:spPr>
          <a:xfrm>
            <a:off x="2403720" y="3124321"/>
            <a:ext cx="1193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32.768 KHz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675D39E-0E35-23C9-CD4C-1F50EE16948F}"/>
              </a:ext>
            </a:extLst>
          </p:cNvPr>
          <p:cNvSpPr txBox="1"/>
          <p:nvPr/>
        </p:nvSpPr>
        <p:spPr>
          <a:xfrm>
            <a:off x="5194935" y="3111776"/>
            <a:ext cx="1080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ICM20948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CEBD27F-6405-EC95-580E-F22B9B4508A2}"/>
              </a:ext>
            </a:extLst>
          </p:cNvPr>
          <p:cNvSpPr txBox="1"/>
          <p:nvPr/>
        </p:nvSpPr>
        <p:spPr>
          <a:xfrm>
            <a:off x="6189345" y="933368"/>
            <a:ext cx="834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32 MHz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0538504-15CD-B42D-E533-ACA5F523CFCE}"/>
              </a:ext>
            </a:extLst>
          </p:cNvPr>
          <p:cNvSpPr txBox="1"/>
          <p:nvPr/>
        </p:nvSpPr>
        <p:spPr>
          <a:xfrm>
            <a:off x="6189345" y="3104653"/>
            <a:ext cx="834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32 MHz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32638FD-A1B8-9A37-3211-4BB2D79D42B7}"/>
              </a:ext>
            </a:extLst>
          </p:cNvPr>
          <p:cNvSpPr txBox="1"/>
          <p:nvPr/>
        </p:nvSpPr>
        <p:spPr>
          <a:xfrm>
            <a:off x="7023735" y="3094377"/>
            <a:ext cx="834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32 MHz</a:t>
            </a:r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8D94F91-DBE0-0CEB-C76E-902A2F967D85}"/>
              </a:ext>
            </a:extLst>
          </p:cNvPr>
          <p:cNvSpPr txBox="1"/>
          <p:nvPr/>
        </p:nvSpPr>
        <p:spPr>
          <a:xfrm>
            <a:off x="8313223" y="3094377"/>
            <a:ext cx="796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Slide</a:t>
            </a:r>
          </a:p>
          <a:p>
            <a:pPr algn="ctr"/>
            <a:r>
              <a:rPr lang="en-US" sz="1600" dirty="0"/>
              <a:t>button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B78098D-3B2C-48B5-0CF1-1768578734DE}"/>
              </a:ext>
            </a:extLst>
          </p:cNvPr>
          <p:cNvSpPr txBox="1"/>
          <p:nvPr/>
        </p:nvSpPr>
        <p:spPr>
          <a:xfrm>
            <a:off x="8711757" y="967243"/>
            <a:ext cx="1391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chip antenna</a:t>
            </a:r>
            <a:endParaRPr lang="en-US" dirty="0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4800B19-4851-E3D6-8636-D7AD277301C7}"/>
              </a:ext>
            </a:extLst>
          </p:cNvPr>
          <p:cNvCxnSpPr>
            <a:cxnSpLocks/>
          </p:cNvCxnSpPr>
          <p:nvPr/>
        </p:nvCxnSpPr>
        <p:spPr>
          <a:xfrm>
            <a:off x="5256901" y="1303020"/>
            <a:ext cx="176159" cy="422369"/>
          </a:xfrm>
          <a:prstGeom prst="line">
            <a:avLst/>
          </a:prstGeom>
          <a:ln w="28575">
            <a:solidFill>
              <a:srgbClr val="00B0F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CAC6CA7-D96F-E81D-1892-B89E38CFD760}"/>
              </a:ext>
            </a:extLst>
          </p:cNvPr>
          <p:cNvSpPr txBox="1"/>
          <p:nvPr/>
        </p:nvSpPr>
        <p:spPr>
          <a:xfrm>
            <a:off x="4839705" y="934964"/>
            <a:ext cx="932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chip LED</a:t>
            </a:r>
            <a:endParaRPr lang="en-US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92E1F55-C26A-D42E-D3DF-925C34696E83}"/>
              </a:ext>
            </a:extLst>
          </p:cNvPr>
          <p:cNvCxnSpPr>
            <a:cxnSpLocks/>
          </p:cNvCxnSpPr>
          <p:nvPr/>
        </p:nvCxnSpPr>
        <p:spPr>
          <a:xfrm>
            <a:off x="9894570" y="4613390"/>
            <a:ext cx="0" cy="806221"/>
          </a:xfrm>
          <a:prstGeom prst="line">
            <a:avLst/>
          </a:prstGeom>
          <a:ln w="28575">
            <a:solidFill>
              <a:srgbClr val="00B0F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675D3B4-CC08-CC05-442C-7AFEAF9CC83E}"/>
              </a:ext>
            </a:extLst>
          </p:cNvPr>
          <p:cNvSpPr txBox="1"/>
          <p:nvPr/>
        </p:nvSpPr>
        <p:spPr>
          <a:xfrm>
            <a:off x="9337359" y="5416458"/>
            <a:ext cx="1114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MAX30101</a:t>
            </a:r>
            <a:endParaRPr lang="en-US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2347C09-5B93-78A2-1F91-09EF47B420D1}"/>
              </a:ext>
            </a:extLst>
          </p:cNvPr>
          <p:cNvCxnSpPr>
            <a:cxnSpLocks/>
          </p:cNvCxnSpPr>
          <p:nvPr/>
        </p:nvCxnSpPr>
        <p:spPr>
          <a:xfrm flipV="1">
            <a:off x="9459279" y="3679152"/>
            <a:ext cx="176211" cy="447794"/>
          </a:xfrm>
          <a:prstGeom prst="line">
            <a:avLst/>
          </a:prstGeom>
          <a:ln w="28575">
            <a:solidFill>
              <a:srgbClr val="00B0F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E020B67E-89E7-064D-8295-E47E9E7D2091}"/>
              </a:ext>
            </a:extLst>
          </p:cNvPr>
          <p:cNvSpPr txBox="1"/>
          <p:nvPr/>
        </p:nvSpPr>
        <p:spPr>
          <a:xfrm>
            <a:off x="9510714" y="3339232"/>
            <a:ext cx="435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IC</a:t>
            </a:r>
            <a:endParaRPr lang="en-US" dirty="0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898BB2F-0715-4F17-35C6-D4FF9F8544D4}"/>
              </a:ext>
            </a:extLst>
          </p:cNvPr>
          <p:cNvCxnSpPr>
            <a:cxnSpLocks/>
          </p:cNvCxnSpPr>
          <p:nvPr/>
        </p:nvCxnSpPr>
        <p:spPr>
          <a:xfrm>
            <a:off x="7023735" y="3677786"/>
            <a:ext cx="182988" cy="339018"/>
          </a:xfrm>
          <a:prstGeom prst="line">
            <a:avLst/>
          </a:prstGeom>
          <a:ln w="28575">
            <a:solidFill>
              <a:srgbClr val="00B0F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5EBBFE3-E62D-5AE9-128B-18C1C46D894A}"/>
              </a:ext>
            </a:extLst>
          </p:cNvPr>
          <p:cNvSpPr txBox="1"/>
          <p:nvPr/>
        </p:nvSpPr>
        <p:spPr>
          <a:xfrm>
            <a:off x="6579183" y="3407528"/>
            <a:ext cx="932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chip 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983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4733663E-5EBC-7D10-D4A5-7259CAEF3170}"/>
              </a:ext>
            </a:extLst>
          </p:cNvPr>
          <p:cNvGrpSpPr/>
          <p:nvPr/>
        </p:nvGrpSpPr>
        <p:grpSpPr>
          <a:xfrm>
            <a:off x="2405057" y="587658"/>
            <a:ext cx="6474716" cy="2381694"/>
            <a:chOff x="1524000" y="1395615"/>
            <a:chExt cx="9144000" cy="4043663"/>
          </a:xfrm>
        </p:grpSpPr>
        <p:pic>
          <p:nvPicPr>
            <p:cNvPr id="19" name="Picture 18" descr="A picture containing text, electronics&#10;&#10;Description automatically generated">
              <a:extLst>
                <a:ext uri="{FF2B5EF4-FFF2-40B4-BE49-F238E27FC236}">
                  <a16:creationId xmlns:a16="http://schemas.microsoft.com/office/drawing/2014/main" id="{8D55E078-4FE7-AE1A-3820-A7EC96F81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0" y="1395615"/>
              <a:ext cx="9144000" cy="1791388"/>
            </a:xfrm>
            <a:prstGeom prst="rect">
              <a:avLst/>
            </a:prstGeom>
          </p:spPr>
        </p:pic>
        <p:pic>
          <p:nvPicPr>
            <p:cNvPr id="20" name="Picture 19" descr="A close-up of a circuit board&#10;&#10;Description automatically generated with medium confidence">
              <a:extLst>
                <a:ext uri="{FF2B5EF4-FFF2-40B4-BE49-F238E27FC236}">
                  <a16:creationId xmlns:a16="http://schemas.microsoft.com/office/drawing/2014/main" id="{B7C4ED02-FB87-767E-D111-8C569676B6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353"/>
            <a:stretch/>
          </p:blipFill>
          <p:spPr>
            <a:xfrm>
              <a:off x="1524000" y="3755502"/>
              <a:ext cx="9144000" cy="1683776"/>
            </a:xfrm>
            <a:prstGeom prst="rect">
              <a:avLst/>
            </a:prstGeom>
          </p:spPr>
        </p:pic>
        <p:sp>
          <p:nvSpPr>
            <p:cNvPr id="21" name="Frame 20">
              <a:extLst>
                <a:ext uri="{FF2B5EF4-FFF2-40B4-BE49-F238E27FC236}">
                  <a16:creationId xmlns:a16="http://schemas.microsoft.com/office/drawing/2014/main" id="{DF04709B-E24E-2562-4E1F-C8C80C68622E}"/>
                </a:ext>
              </a:extLst>
            </p:cNvPr>
            <p:cNvSpPr/>
            <p:nvPr/>
          </p:nvSpPr>
          <p:spPr>
            <a:xfrm>
              <a:off x="3205316" y="1651819"/>
              <a:ext cx="1097280" cy="1160207"/>
            </a:xfrm>
            <a:prstGeom prst="frame">
              <a:avLst/>
            </a:prstGeom>
            <a:noFill/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46A8468-568C-5AFD-9781-69B596403CB7}"/>
                </a:ext>
              </a:extLst>
            </p:cNvPr>
            <p:cNvSpPr/>
            <p:nvPr/>
          </p:nvSpPr>
          <p:spPr>
            <a:xfrm>
              <a:off x="3205316" y="1686231"/>
              <a:ext cx="1097280" cy="1091381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A170535-006D-2D2D-2AFC-6BC0A61ED39A}"/>
                </a:ext>
              </a:extLst>
            </p:cNvPr>
            <p:cNvSpPr/>
            <p:nvPr/>
          </p:nvSpPr>
          <p:spPr>
            <a:xfrm>
              <a:off x="5398038" y="2013744"/>
              <a:ext cx="565355" cy="55513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6AB75F4-4841-7C00-9250-20F38C5E3120}"/>
                </a:ext>
              </a:extLst>
            </p:cNvPr>
            <p:cNvSpPr/>
            <p:nvPr/>
          </p:nvSpPr>
          <p:spPr>
            <a:xfrm>
              <a:off x="6288712" y="1582992"/>
              <a:ext cx="672527" cy="1160207"/>
            </a:xfrm>
            <a:prstGeom prst="rect">
              <a:avLst/>
            </a:prstGeom>
            <a:noFill/>
            <a:ln w="254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C00DE08-B930-A4CD-1B39-4AF3DEC91855}"/>
                </a:ext>
              </a:extLst>
            </p:cNvPr>
            <p:cNvSpPr/>
            <p:nvPr/>
          </p:nvSpPr>
          <p:spPr>
            <a:xfrm>
              <a:off x="7197212" y="2104103"/>
              <a:ext cx="373627" cy="324465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7050A7A-DF60-48FD-2815-AC44E50F7173}"/>
                </a:ext>
              </a:extLst>
            </p:cNvPr>
            <p:cNvSpPr/>
            <p:nvPr/>
          </p:nvSpPr>
          <p:spPr>
            <a:xfrm>
              <a:off x="8880494" y="1523998"/>
              <a:ext cx="672527" cy="3342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E986BE4-E9A2-74C9-0E61-DF05A8767E60}"/>
                </a:ext>
              </a:extLst>
            </p:cNvPr>
            <p:cNvSpPr/>
            <p:nvPr/>
          </p:nvSpPr>
          <p:spPr>
            <a:xfrm>
              <a:off x="2831689" y="2231921"/>
              <a:ext cx="274320" cy="365760"/>
            </a:xfrm>
            <a:prstGeom prst="rect">
              <a:avLst/>
            </a:prstGeom>
            <a:noFill/>
            <a:ln w="254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A2D9F52-2EC0-36FF-C357-554CFDC92BF5}"/>
                </a:ext>
              </a:extLst>
            </p:cNvPr>
            <p:cNvSpPr/>
            <p:nvPr/>
          </p:nvSpPr>
          <p:spPr>
            <a:xfrm>
              <a:off x="8219768" y="2231920"/>
              <a:ext cx="1333254" cy="708698"/>
            </a:xfrm>
            <a:prstGeom prst="rect">
              <a:avLst/>
            </a:prstGeom>
            <a:noFill/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846E416-A388-D691-049E-64FCF0F86D30}"/>
                </a:ext>
              </a:extLst>
            </p:cNvPr>
            <p:cNvSpPr/>
            <p:nvPr/>
          </p:nvSpPr>
          <p:spPr>
            <a:xfrm>
              <a:off x="9650361" y="4063253"/>
              <a:ext cx="545691" cy="9512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246FF91-82C2-2EA0-D6F0-89E03003F4FB}"/>
                </a:ext>
              </a:extLst>
            </p:cNvPr>
            <p:cNvSpPr/>
            <p:nvPr/>
          </p:nvSpPr>
          <p:spPr>
            <a:xfrm>
              <a:off x="9344857" y="3964839"/>
              <a:ext cx="234571" cy="302361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850E1A5-3E2B-0F34-3F5C-14AEFBE7AD85}"/>
                </a:ext>
              </a:extLst>
            </p:cNvPr>
            <p:cNvSpPr/>
            <p:nvPr/>
          </p:nvSpPr>
          <p:spPr>
            <a:xfrm>
              <a:off x="5275720" y="1662231"/>
              <a:ext cx="285674" cy="245709"/>
            </a:xfrm>
            <a:prstGeom prst="rect">
              <a:avLst/>
            </a:prstGeom>
            <a:noFill/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A close-up of a speaker&#10;&#10;Description automatically generated with low confidence">
            <a:extLst>
              <a:ext uri="{FF2B5EF4-FFF2-40B4-BE49-F238E27FC236}">
                <a16:creationId xmlns:a16="http://schemas.microsoft.com/office/drawing/2014/main" id="{316F06CC-0E5C-731F-8D75-7CF743384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44658"/>
            <a:ext cx="2654595" cy="2381694"/>
          </a:xfrm>
          <a:prstGeom prst="rect">
            <a:avLst/>
          </a:prstGeom>
        </p:spPr>
      </p:pic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789CCBCD-5A77-52EB-C964-51613165B3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2015" y="3427956"/>
            <a:ext cx="2449419" cy="23816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6C1D1DA-8E6B-D98E-26D7-5C2B9F9520F4}"/>
              </a:ext>
            </a:extLst>
          </p:cNvPr>
          <p:cNvSpPr txBox="1"/>
          <p:nvPr/>
        </p:nvSpPr>
        <p:spPr>
          <a:xfrm>
            <a:off x="5206100" y="1497656"/>
            <a:ext cx="681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(a) Top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7E59AD-6B1E-552C-5BE5-E99B1B123A2C}"/>
              </a:ext>
            </a:extLst>
          </p:cNvPr>
          <p:cNvSpPr txBox="1"/>
          <p:nvPr/>
        </p:nvSpPr>
        <p:spPr>
          <a:xfrm>
            <a:off x="5120540" y="2857875"/>
            <a:ext cx="975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(b) Bottom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966358-6898-35E6-5169-C0256264443E}"/>
              </a:ext>
            </a:extLst>
          </p:cNvPr>
          <p:cNvSpPr txBox="1"/>
          <p:nvPr/>
        </p:nvSpPr>
        <p:spPr>
          <a:xfrm>
            <a:off x="3155393" y="5837772"/>
            <a:ext cx="11794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(c) Front view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82A0B0-9F9D-7C4E-FB1A-9940C3F87AF3}"/>
              </a:ext>
            </a:extLst>
          </p:cNvPr>
          <p:cNvSpPr txBox="1"/>
          <p:nvPr/>
        </p:nvSpPr>
        <p:spPr>
          <a:xfrm>
            <a:off x="6817134" y="5837772"/>
            <a:ext cx="1116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(d) Side view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89549170-2194-44E3-832F-934A01DF24CA}"/>
              </a:ext>
            </a:extLst>
          </p:cNvPr>
          <p:cNvGrpSpPr/>
          <p:nvPr/>
        </p:nvGrpSpPr>
        <p:grpSpPr>
          <a:xfrm>
            <a:off x="4637118" y="528920"/>
            <a:ext cx="424470" cy="213098"/>
            <a:chOff x="2877425" y="1675024"/>
            <a:chExt cx="484556" cy="213098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F5F6D32F-F8AF-FBA1-BA11-60D304D945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11513" y="1675024"/>
              <a:ext cx="150468" cy="213098"/>
            </a:xfrm>
            <a:prstGeom prst="line">
              <a:avLst/>
            </a:prstGeom>
            <a:ln w="2222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E5E442C5-1B49-91DF-D618-55644E8209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7425" y="1675024"/>
              <a:ext cx="339577" cy="0"/>
            </a:xfrm>
            <a:prstGeom prst="line">
              <a:avLst/>
            </a:prstGeom>
            <a:ln w="2222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3CB622C9-EE7A-3FA8-D074-1CDE0BB8DA55}"/>
              </a:ext>
            </a:extLst>
          </p:cNvPr>
          <p:cNvGrpSpPr/>
          <p:nvPr/>
        </p:nvGrpSpPr>
        <p:grpSpPr>
          <a:xfrm rot="10800000">
            <a:off x="5764407" y="1366959"/>
            <a:ext cx="1341114" cy="289908"/>
            <a:chOff x="2479879" y="1667575"/>
            <a:chExt cx="882102" cy="220547"/>
          </a:xfrm>
        </p:grpSpPr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979AA000-9001-ECEB-128B-823908B5CA1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203348" y="1667575"/>
              <a:ext cx="158633" cy="220547"/>
            </a:xfrm>
            <a:prstGeom prst="line">
              <a:avLst/>
            </a:prstGeom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77C975FD-2BE6-8D2B-2620-B1C75797629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479879" y="1675024"/>
              <a:ext cx="737123" cy="0"/>
            </a:xfrm>
            <a:prstGeom prst="line">
              <a:avLst/>
            </a:prstGeom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A4782D70-9F87-D7D1-EC6E-E7BE89607C66}"/>
              </a:ext>
            </a:extLst>
          </p:cNvPr>
          <p:cNvGrpSpPr/>
          <p:nvPr/>
        </p:nvGrpSpPr>
        <p:grpSpPr>
          <a:xfrm>
            <a:off x="6416259" y="537008"/>
            <a:ext cx="1460916" cy="461616"/>
            <a:chOff x="6416259" y="537008"/>
            <a:chExt cx="1460916" cy="461616"/>
          </a:xfrm>
        </p:grpSpPr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44C21844-3405-C1D5-69D5-E676209482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6259" y="537008"/>
              <a:ext cx="355398" cy="461616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09F5A0A0-B393-F508-FE15-25298BE2AC41}"/>
                </a:ext>
              </a:extLst>
            </p:cNvPr>
            <p:cNvCxnSpPr>
              <a:cxnSpLocks/>
            </p:cNvCxnSpPr>
            <p:nvPr/>
          </p:nvCxnSpPr>
          <p:spPr>
            <a:xfrm>
              <a:off x="6771657" y="537008"/>
              <a:ext cx="1105518" cy="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A4F75129-BF0B-0390-E43E-6E6FC994BE53}"/>
              </a:ext>
            </a:extLst>
          </p:cNvPr>
          <p:cNvCxnSpPr>
            <a:cxnSpLocks/>
          </p:cNvCxnSpPr>
          <p:nvPr/>
        </p:nvCxnSpPr>
        <p:spPr>
          <a:xfrm flipV="1">
            <a:off x="8080132" y="535365"/>
            <a:ext cx="38983" cy="14010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A582E9E4-1F51-9DAC-F146-8DBA7C679CD2}"/>
              </a:ext>
            </a:extLst>
          </p:cNvPr>
          <p:cNvCxnSpPr>
            <a:cxnSpLocks/>
          </p:cNvCxnSpPr>
          <p:nvPr/>
        </p:nvCxnSpPr>
        <p:spPr>
          <a:xfrm>
            <a:off x="8108973" y="533662"/>
            <a:ext cx="1054075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C83B4686-9767-0F0C-3829-A22F11C91851}"/>
              </a:ext>
            </a:extLst>
          </p:cNvPr>
          <p:cNvGrpSpPr/>
          <p:nvPr/>
        </p:nvGrpSpPr>
        <p:grpSpPr>
          <a:xfrm rot="10800000">
            <a:off x="8090269" y="1497654"/>
            <a:ext cx="1072779" cy="150570"/>
            <a:chOff x="2877425" y="1675024"/>
            <a:chExt cx="484556" cy="213098"/>
          </a:xfrm>
        </p:grpSpPr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D04F0088-C75B-C3C0-8BB6-D02462B33F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11513" y="1675024"/>
              <a:ext cx="150468" cy="213098"/>
            </a:xfrm>
            <a:prstGeom prst="line">
              <a:avLst/>
            </a:prstGeom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583D5690-747A-08FE-9BC3-06507C3954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7425" y="1675024"/>
              <a:ext cx="339577" cy="0"/>
            </a:xfrm>
            <a:prstGeom prst="line">
              <a:avLst/>
            </a:prstGeom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C7FBF461-9E15-9917-2447-A82199EB5E6C}"/>
              </a:ext>
            </a:extLst>
          </p:cNvPr>
          <p:cNvGrpSpPr/>
          <p:nvPr/>
        </p:nvGrpSpPr>
        <p:grpSpPr>
          <a:xfrm>
            <a:off x="5457555" y="108334"/>
            <a:ext cx="1412526" cy="841385"/>
            <a:chOff x="5428760" y="108334"/>
            <a:chExt cx="1441321" cy="841385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AAE88523-761B-8C98-4AEC-5211FEC70233}"/>
                </a:ext>
              </a:extLst>
            </p:cNvPr>
            <p:cNvGrpSpPr/>
            <p:nvPr/>
          </p:nvGrpSpPr>
          <p:grpSpPr>
            <a:xfrm rot="10800000" flipV="1">
              <a:off x="5525456" y="528922"/>
              <a:ext cx="1056272" cy="420797"/>
              <a:chOff x="2877425" y="1671710"/>
              <a:chExt cx="484556" cy="216413"/>
            </a:xfrm>
          </p:grpSpPr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B91674D3-FCC4-2D47-8E14-E2FACFC09B2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3258679" y="1671710"/>
                <a:ext cx="103302" cy="216413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339D3E8A-7FC7-C4D2-9E74-B086D673630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2877425" y="1673538"/>
                <a:ext cx="382677" cy="1486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980C2ADA-DB75-9257-0DC6-C4720803EEF4}"/>
                </a:ext>
              </a:extLst>
            </p:cNvPr>
            <p:cNvSpPr txBox="1"/>
            <p:nvPr/>
          </p:nvSpPr>
          <p:spPr>
            <a:xfrm>
              <a:off x="5428760" y="108334"/>
              <a:ext cx="144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rgbClr val="FF0000"/>
                  </a:solidFill>
                </a:rPr>
                <a:t>9-DOF IMU</a:t>
              </a:r>
            </a:p>
            <a:p>
              <a:pPr algn="ctr"/>
              <a:r>
                <a:rPr lang="en-US" altLang="zh-CN" sz="1200" b="1" dirty="0">
                  <a:solidFill>
                    <a:srgbClr val="FF0000"/>
                  </a:solidFill>
                </a:rPr>
                <a:t>ICM20948</a:t>
              </a:r>
              <a:endParaRPr lang="zh-CN" altLang="en-US" sz="1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5E4890E3-3761-1E38-6297-5BE9B8C8389A}"/>
              </a:ext>
            </a:extLst>
          </p:cNvPr>
          <p:cNvSpPr txBox="1"/>
          <p:nvPr/>
        </p:nvSpPr>
        <p:spPr>
          <a:xfrm>
            <a:off x="4472438" y="255677"/>
            <a:ext cx="574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6">
                    <a:lumMod val="50000"/>
                  </a:schemeClr>
                </a:solidFill>
              </a:rPr>
              <a:t>LED</a:t>
            </a:r>
            <a:endParaRPr lang="zh-CN" altLang="en-US" sz="1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61C419A8-D385-9E6C-0364-5DBE7FB9EC0F}"/>
              </a:ext>
            </a:extLst>
          </p:cNvPr>
          <p:cNvSpPr txBox="1"/>
          <p:nvPr/>
        </p:nvSpPr>
        <p:spPr>
          <a:xfrm>
            <a:off x="6641315" y="112376"/>
            <a:ext cx="1356317" cy="45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2"/>
                </a:solidFill>
              </a:rPr>
              <a:t>Voltage Regulator</a:t>
            </a:r>
          </a:p>
          <a:p>
            <a:pPr algn="ctr"/>
            <a:r>
              <a:rPr lang="en-US" altLang="zh-CN" sz="1200" b="1" dirty="0">
                <a:solidFill>
                  <a:schemeClr val="accent2"/>
                </a:solidFill>
              </a:rPr>
              <a:t>MIC5370</a:t>
            </a:r>
            <a:endParaRPr lang="zh-CN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9866D48-DC2A-0956-40B3-A2AC4DA39E08}"/>
              </a:ext>
            </a:extLst>
          </p:cNvPr>
          <p:cNvSpPr txBox="1"/>
          <p:nvPr/>
        </p:nvSpPr>
        <p:spPr>
          <a:xfrm>
            <a:off x="7961286" y="131143"/>
            <a:ext cx="1347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/>
              <a:t>Chip Antenna</a:t>
            </a:r>
          </a:p>
          <a:p>
            <a:pPr algn="ctr"/>
            <a:r>
              <a:rPr lang="en-US" altLang="zh-CN" sz="1200" b="1" dirty="0"/>
              <a:t>2450AT18B100E</a:t>
            </a:r>
            <a:endParaRPr lang="zh-CN" altLang="en-US" sz="1200" b="1" dirty="0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DDE89BB9-0DB3-7624-203F-3B873941D782}"/>
              </a:ext>
            </a:extLst>
          </p:cNvPr>
          <p:cNvSpPr txBox="1"/>
          <p:nvPr/>
        </p:nvSpPr>
        <p:spPr>
          <a:xfrm>
            <a:off x="8108973" y="1416767"/>
            <a:ext cx="1347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</a:rPr>
              <a:t>Slide Switch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D6F1E33E-279E-23C7-357E-CE5CB72D2F76}"/>
              </a:ext>
            </a:extLst>
          </p:cNvPr>
          <p:cNvSpPr txBox="1"/>
          <p:nvPr/>
        </p:nvSpPr>
        <p:spPr>
          <a:xfrm>
            <a:off x="5864206" y="1402999"/>
            <a:ext cx="1399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4">
                    <a:lumMod val="75000"/>
                  </a:schemeClr>
                </a:solidFill>
              </a:rPr>
              <a:t>Power Protection</a:t>
            </a:r>
            <a:endParaRPr lang="zh-CN" altLang="en-US" sz="12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0A14B65B-6712-570F-691D-7A42F41D982B}"/>
              </a:ext>
            </a:extLst>
          </p:cNvPr>
          <p:cNvSpPr txBox="1"/>
          <p:nvPr/>
        </p:nvSpPr>
        <p:spPr>
          <a:xfrm>
            <a:off x="3428186" y="86304"/>
            <a:ext cx="840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MCU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NRF52832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C451254D-7AB0-44AE-5463-E91D0FE1668B}"/>
              </a:ext>
            </a:extLst>
          </p:cNvPr>
          <p:cNvGrpSpPr/>
          <p:nvPr/>
        </p:nvGrpSpPr>
        <p:grpSpPr>
          <a:xfrm>
            <a:off x="3437765" y="520697"/>
            <a:ext cx="935195" cy="248958"/>
            <a:chOff x="2877425" y="1670868"/>
            <a:chExt cx="484556" cy="217254"/>
          </a:xfrm>
        </p:grpSpPr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F96E2BB3-6DB3-E79C-5E12-6F42EDF496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51499" y="1670868"/>
              <a:ext cx="110482" cy="217254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71280719-71CD-85FC-E44A-1F7BF51D61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7425" y="1670868"/>
              <a:ext cx="382051" cy="4156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文本框 91">
            <a:extLst>
              <a:ext uri="{FF2B5EF4-FFF2-40B4-BE49-F238E27FC236}">
                <a16:creationId xmlns:a16="http://schemas.microsoft.com/office/drawing/2014/main" id="{71C7F1F7-2806-AE87-1000-96B5C29C2F0D}"/>
              </a:ext>
            </a:extLst>
          </p:cNvPr>
          <p:cNvSpPr txBox="1"/>
          <p:nvPr/>
        </p:nvSpPr>
        <p:spPr>
          <a:xfrm>
            <a:off x="2257158" y="102320"/>
            <a:ext cx="1171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02060"/>
                </a:solidFill>
              </a:rPr>
              <a:t>SMD Crystal </a:t>
            </a:r>
          </a:p>
          <a:p>
            <a:pPr algn="ctr"/>
            <a:r>
              <a:rPr lang="en-US" altLang="zh-CN" sz="1200" b="1" dirty="0">
                <a:solidFill>
                  <a:srgbClr val="002060"/>
                </a:solidFill>
              </a:rPr>
              <a:t>32.768 kHz</a:t>
            </a:r>
            <a:endParaRPr lang="zh-CN" altLang="en-US" sz="1200" b="1" dirty="0">
              <a:solidFill>
                <a:srgbClr val="002060"/>
              </a:solidFill>
            </a:endParaRP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004FBAAF-3B44-1F92-0AC2-73A2F1E62395}"/>
              </a:ext>
            </a:extLst>
          </p:cNvPr>
          <p:cNvGrpSpPr/>
          <p:nvPr/>
        </p:nvGrpSpPr>
        <p:grpSpPr>
          <a:xfrm>
            <a:off x="2430671" y="520697"/>
            <a:ext cx="897972" cy="559539"/>
            <a:chOff x="2877425" y="1670868"/>
            <a:chExt cx="484556" cy="217254"/>
          </a:xfrm>
        </p:grpSpPr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732A3774-8B6A-BC2D-EBEF-070290AEAF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13155" y="1670868"/>
              <a:ext cx="48826" cy="217254"/>
            </a:xfrm>
            <a:prstGeom prst="line">
              <a:avLst/>
            </a:prstGeom>
            <a:ln w="222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5C28C1FB-2A7C-610D-6050-5EA6449EAA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7425" y="1670868"/>
              <a:ext cx="435730" cy="0"/>
            </a:xfrm>
            <a:prstGeom prst="line">
              <a:avLst/>
            </a:prstGeom>
            <a:ln w="222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27D8B765-79D6-096A-8989-A6E3CB1FFAB3}"/>
              </a:ext>
            </a:extLst>
          </p:cNvPr>
          <p:cNvGrpSpPr/>
          <p:nvPr/>
        </p:nvGrpSpPr>
        <p:grpSpPr>
          <a:xfrm rot="10800000">
            <a:off x="8159200" y="2713476"/>
            <a:ext cx="1056272" cy="480961"/>
            <a:chOff x="2877425" y="1671710"/>
            <a:chExt cx="484556" cy="216413"/>
          </a:xfrm>
        </p:grpSpPr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D25946D1-AEA0-3CAA-3714-98FF161B4AA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258679" y="1671710"/>
              <a:ext cx="103302" cy="216413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CC9A8A74-2225-2B75-36B2-6765BAEC132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877425" y="1673538"/>
              <a:ext cx="382677" cy="1486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>
            <a:extLst>
              <a:ext uri="{FF2B5EF4-FFF2-40B4-BE49-F238E27FC236}">
                <a16:creationId xmlns:a16="http://schemas.microsoft.com/office/drawing/2014/main" id="{2F525EA3-19C0-8CEE-BD3A-CE5403DCACC3}"/>
              </a:ext>
            </a:extLst>
          </p:cNvPr>
          <p:cNvSpPr txBox="1"/>
          <p:nvPr/>
        </p:nvSpPr>
        <p:spPr>
          <a:xfrm>
            <a:off x="8062041" y="2780930"/>
            <a:ext cx="144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 PPG Sensor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MAX30101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829C3AB7-06C6-5AF3-EA25-90C103A75523}"/>
              </a:ext>
            </a:extLst>
          </p:cNvPr>
          <p:cNvGrpSpPr/>
          <p:nvPr/>
        </p:nvGrpSpPr>
        <p:grpSpPr>
          <a:xfrm rot="10800000" flipH="1">
            <a:off x="6496224" y="2271217"/>
            <a:ext cx="1441320" cy="924092"/>
            <a:chOff x="2818730" y="1671776"/>
            <a:chExt cx="543251" cy="216346"/>
          </a:xfrm>
        </p:grpSpPr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C63A2917-6119-65F6-4BA2-D3F2E940D4E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264667" y="1671776"/>
              <a:ext cx="97314" cy="216346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DAB21470-868F-B068-0C5F-7D023D14046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818730" y="1671776"/>
              <a:ext cx="450992" cy="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文本框 111">
            <a:extLst>
              <a:ext uri="{FF2B5EF4-FFF2-40B4-BE49-F238E27FC236}">
                <a16:creationId xmlns:a16="http://schemas.microsoft.com/office/drawing/2014/main" id="{B4CFD37C-362A-4FDC-DA1B-B6BF57F4FED1}"/>
              </a:ext>
            </a:extLst>
          </p:cNvPr>
          <p:cNvSpPr txBox="1"/>
          <p:nvPr/>
        </p:nvSpPr>
        <p:spPr>
          <a:xfrm>
            <a:off x="6443900" y="2791624"/>
            <a:ext cx="1347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2"/>
                </a:solidFill>
              </a:rPr>
              <a:t>Voltage Regulator</a:t>
            </a:r>
          </a:p>
          <a:p>
            <a:pPr algn="ctr"/>
            <a:r>
              <a:rPr lang="en-US" altLang="zh-CN" sz="1200" b="1" dirty="0">
                <a:solidFill>
                  <a:schemeClr val="accent2"/>
                </a:solidFill>
              </a:rPr>
              <a:t>TXS0102DQE</a:t>
            </a:r>
            <a:endParaRPr lang="zh-CN" altLang="en-US" sz="1200" b="1" dirty="0">
              <a:solidFill>
                <a:schemeClr val="accent2"/>
              </a:solidFill>
            </a:endParaRPr>
          </a:p>
        </p:txBody>
      </p: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1C2E39BC-218F-26FD-054D-4307ABBCF61A}"/>
              </a:ext>
            </a:extLst>
          </p:cNvPr>
          <p:cNvGrpSpPr/>
          <p:nvPr/>
        </p:nvGrpSpPr>
        <p:grpSpPr>
          <a:xfrm>
            <a:off x="3676649" y="2814592"/>
            <a:ext cx="1297253" cy="375876"/>
            <a:chOff x="3899437" y="2814592"/>
            <a:chExt cx="1074466" cy="475088"/>
          </a:xfrm>
        </p:grpSpPr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1A2C105D-288F-CA96-7AB2-1464F503DDA0}"/>
                </a:ext>
              </a:extLst>
            </p:cNvPr>
            <p:cNvCxnSpPr>
              <a:cxnSpLocks/>
            </p:cNvCxnSpPr>
            <p:nvPr/>
          </p:nvCxnSpPr>
          <p:spPr>
            <a:xfrm>
              <a:off x="3899437" y="3285468"/>
              <a:ext cx="836204" cy="3448"/>
            </a:xfrm>
            <a:prstGeom prst="line">
              <a:avLst/>
            </a:prstGeom>
            <a:ln w="222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85207182-3B77-5ED1-D7FA-1BFF2AE5C4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32788" y="2814592"/>
              <a:ext cx="241115" cy="475088"/>
            </a:xfrm>
            <a:prstGeom prst="line">
              <a:avLst/>
            </a:prstGeom>
            <a:ln w="222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文本框 114">
            <a:extLst>
              <a:ext uri="{FF2B5EF4-FFF2-40B4-BE49-F238E27FC236}">
                <a16:creationId xmlns:a16="http://schemas.microsoft.com/office/drawing/2014/main" id="{2C1EBA39-939B-E100-3B70-ECC275C47E3E}"/>
              </a:ext>
            </a:extLst>
          </p:cNvPr>
          <p:cNvSpPr txBox="1"/>
          <p:nvPr/>
        </p:nvSpPr>
        <p:spPr>
          <a:xfrm>
            <a:off x="3470640" y="2766641"/>
            <a:ext cx="1437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1">
                    <a:lumMod val="75000"/>
                  </a:schemeClr>
                </a:solidFill>
              </a:rPr>
              <a:t>SWD </a:t>
            </a:r>
          </a:p>
          <a:p>
            <a:pPr algn="ctr"/>
            <a:r>
              <a:rPr lang="en-US" altLang="zh-CN" sz="1200" b="1" dirty="0">
                <a:solidFill>
                  <a:schemeClr val="accent1">
                    <a:lumMod val="75000"/>
                  </a:schemeClr>
                </a:solidFill>
              </a:rPr>
              <a:t>Programming</a:t>
            </a:r>
            <a:endParaRPr lang="zh-CN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8" name="Rectangle 23">
            <a:extLst>
              <a:ext uri="{FF2B5EF4-FFF2-40B4-BE49-F238E27FC236}">
                <a16:creationId xmlns:a16="http://schemas.microsoft.com/office/drawing/2014/main" id="{2EAF01B0-0B99-9897-1A2D-B1C3542C2B65}"/>
              </a:ext>
            </a:extLst>
          </p:cNvPr>
          <p:cNvSpPr/>
          <p:nvPr/>
        </p:nvSpPr>
        <p:spPr>
          <a:xfrm>
            <a:off x="4967997" y="2040891"/>
            <a:ext cx="1356603" cy="785973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056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20E4C12-E26D-4B41-4034-85B715631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951" y="668300"/>
            <a:ext cx="5982500" cy="99005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C8C92D-B229-B832-8294-6F4CEDA62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000" y="1980000"/>
            <a:ext cx="5952800" cy="975639"/>
          </a:xfrm>
          <a:prstGeom prst="rect">
            <a:avLst/>
          </a:prstGeom>
        </p:spPr>
      </p:pic>
      <p:sp>
        <p:nvSpPr>
          <p:cNvPr id="21" name="Frame 20">
            <a:extLst>
              <a:ext uri="{FF2B5EF4-FFF2-40B4-BE49-F238E27FC236}">
                <a16:creationId xmlns:a16="http://schemas.microsoft.com/office/drawing/2014/main" id="{DF04709B-E24E-2562-4E1F-C8C80C68622E}"/>
              </a:ext>
            </a:extLst>
          </p:cNvPr>
          <p:cNvSpPr/>
          <p:nvPr/>
        </p:nvSpPr>
        <p:spPr>
          <a:xfrm>
            <a:off x="3599452" y="723870"/>
            <a:ext cx="776966" cy="683355"/>
          </a:xfrm>
          <a:prstGeom prst="frame">
            <a:avLst/>
          </a:prstGeom>
          <a:noFill/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6A8468-568C-5AFD-9781-69B596403CB7}"/>
              </a:ext>
            </a:extLst>
          </p:cNvPr>
          <p:cNvSpPr/>
          <p:nvPr/>
        </p:nvSpPr>
        <p:spPr>
          <a:xfrm>
            <a:off x="3905827" y="778469"/>
            <a:ext cx="776966" cy="6428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A170535-006D-2D2D-2AFC-6BC0A61ED39A}"/>
              </a:ext>
            </a:extLst>
          </p:cNvPr>
          <p:cNvSpPr/>
          <p:nvPr/>
        </p:nvSpPr>
        <p:spPr>
          <a:xfrm>
            <a:off x="5354067" y="982877"/>
            <a:ext cx="400319" cy="3269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AB75F4-4841-7C00-9250-20F38C5E3120}"/>
              </a:ext>
            </a:extLst>
          </p:cNvPr>
          <p:cNvSpPr/>
          <p:nvPr/>
        </p:nvSpPr>
        <p:spPr>
          <a:xfrm>
            <a:off x="5936226" y="734401"/>
            <a:ext cx="476205" cy="683355"/>
          </a:xfrm>
          <a:prstGeom prst="rect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C00DE08-B930-A4CD-1B39-4AF3DEC91855}"/>
              </a:ext>
            </a:extLst>
          </p:cNvPr>
          <p:cNvSpPr/>
          <p:nvPr/>
        </p:nvSpPr>
        <p:spPr>
          <a:xfrm>
            <a:off x="6544599" y="1038694"/>
            <a:ext cx="264559" cy="19110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050A7A-DF60-48FD-2815-AC44E50F7173}"/>
              </a:ext>
            </a:extLst>
          </p:cNvPr>
          <p:cNvSpPr/>
          <p:nvPr/>
        </p:nvSpPr>
        <p:spPr>
          <a:xfrm>
            <a:off x="7642910" y="692606"/>
            <a:ext cx="476205" cy="196900"/>
          </a:xfrm>
          <a:prstGeom prst="rect">
            <a:avLst/>
          </a:prstGeom>
          <a:noFill/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E986BE4-E9A2-74C9-0E61-DF05A8767E60}"/>
              </a:ext>
            </a:extLst>
          </p:cNvPr>
          <p:cNvSpPr/>
          <p:nvPr/>
        </p:nvSpPr>
        <p:spPr>
          <a:xfrm>
            <a:off x="3673302" y="1116144"/>
            <a:ext cx="194241" cy="215431"/>
          </a:xfrm>
          <a:prstGeom prst="rect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2D9F52-2EC0-36FF-C357-554CFDC92BF5}"/>
              </a:ext>
            </a:extLst>
          </p:cNvPr>
          <p:cNvSpPr/>
          <p:nvPr/>
        </p:nvSpPr>
        <p:spPr>
          <a:xfrm>
            <a:off x="7193267" y="1091569"/>
            <a:ext cx="944055" cy="417419"/>
          </a:xfrm>
          <a:prstGeom prst="rect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846E416-A388-D691-049E-64FCF0F86D30}"/>
              </a:ext>
            </a:extLst>
          </p:cNvPr>
          <p:cNvSpPr/>
          <p:nvPr/>
        </p:nvSpPr>
        <p:spPr>
          <a:xfrm>
            <a:off x="8163083" y="2144190"/>
            <a:ext cx="386395" cy="5602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246FF91-82C2-2EA0-D6F0-89E03003F4FB}"/>
              </a:ext>
            </a:extLst>
          </p:cNvPr>
          <p:cNvSpPr/>
          <p:nvPr/>
        </p:nvSpPr>
        <p:spPr>
          <a:xfrm>
            <a:off x="7946759" y="2086225"/>
            <a:ext cx="192353" cy="17808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850E1A5-3E2B-0F34-3F5C-14AEFBE7AD85}"/>
              </a:ext>
            </a:extLst>
          </p:cNvPr>
          <p:cNvSpPr/>
          <p:nvPr/>
        </p:nvSpPr>
        <p:spPr>
          <a:xfrm>
            <a:off x="5273549" y="765479"/>
            <a:ext cx="202281" cy="144721"/>
          </a:xfrm>
          <a:prstGeom prst="rect">
            <a:avLst/>
          </a:prstGeom>
          <a:noFill/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C1D1DA-8E6B-D98E-26D7-5C2B9F9520F4}"/>
              </a:ext>
            </a:extLst>
          </p:cNvPr>
          <p:cNvSpPr txBox="1"/>
          <p:nvPr/>
        </p:nvSpPr>
        <p:spPr>
          <a:xfrm>
            <a:off x="5206100" y="1497656"/>
            <a:ext cx="681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(a) Top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7E59AD-6B1E-552C-5BE5-E99B1B123A2C}"/>
              </a:ext>
            </a:extLst>
          </p:cNvPr>
          <p:cNvSpPr txBox="1"/>
          <p:nvPr/>
        </p:nvSpPr>
        <p:spPr>
          <a:xfrm>
            <a:off x="5120540" y="2857875"/>
            <a:ext cx="975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(b) Bottom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966358-6898-35E6-5169-C0256264443E}"/>
              </a:ext>
            </a:extLst>
          </p:cNvPr>
          <p:cNvSpPr txBox="1"/>
          <p:nvPr/>
        </p:nvSpPr>
        <p:spPr>
          <a:xfrm>
            <a:off x="3277798" y="5741856"/>
            <a:ext cx="11794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(c) Front view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82A0B0-9F9D-7C4E-FB1A-9940C3F87AF3}"/>
              </a:ext>
            </a:extLst>
          </p:cNvPr>
          <p:cNvSpPr txBox="1"/>
          <p:nvPr/>
        </p:nvSpPr>
        <p:spPr>
          <a:xfrm>
            <a:off x="7002398" y="5766431"/>
            <a:ext cx="1116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(d) Side view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89549170-2194-44E3-832F-934A01DF24CA}"/>
              </a:ext>
            </a:extLst>
          </p:cNvPr>
          <p:cNvGrpSpPr/>
          <p:nvPr/>
        </p:nvGrpSpPr>
        <p:grpSpPr>
          <a:xfrm>
            <a:off x="4844015" y="556557"/>
            <a:ext cx="424470" cy="213098"/>
            <a:chOff x="2877425" y="1675024"/>
            <a:chExt cx="484556" cy="213098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F5F6D32F-F8AF-FBA1-BA11-60D304D945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11513" y="1675024"/>
              <a:ext cx="150468" cy="213098"/>
            </a:xfrm>
            <a:prstGeom prst="line">
              <a:avLst/>
            </a:prstGeom>
            <a:ln w="2222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E5E442C5-1B49-91DF-D618-55644E8209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7425" y="1675024"/>
              <a:ext cx="339577" cy="0"/>
            </a:xfrm>
            <a:prstGeom prst="line">
              <a:avLst/>
            </a:prstGeom>
            <a:ln w="2222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3CB622C9-EE7A-3FA8-D074-1CDE0BB8DA55}"/>
              </a:ext>
            </a:extLst>
          </p:cNvPr>
          <p:cNvGrpSpPr/>
          <p:nvPr/>
        </p:nvGrpSpPr>
        <p:grpSpPr>
          <a:xfrm rot="10800000">
            <a:off x="6411558" y="1414740"/>
            <a:ext cx="1341114" cy="280116"/>
            <a:chOff x="2479879" y="1675024"/>
            <a:chExt cx="882102" cy="213098"/>
          </a:xfrm>
        </p:grpSpPr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979AA000-9001-ECEB-128B-823908B5CA1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265445" y="1676400"/>
              <a:ext cx="96536" cy="211722"/>
            </a:xfrm>
            <a:prstGeom prst="line">
              <a:avLst/>
            </a:prstGeom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77C975FD-2BE6-8D2B-2620-B1C75797629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479879" y="1675024"/>
              <a:ext cx="785566" cy="0"/>
            </a:xfrm>
            <a:prstGeom prst="line">
              <a:avLst/>
            </a:prstGeom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A4782D70-9F87-D7D1-EC6E-E7BE89607C66}"/>
              </a:ext>
            </a:extLst>
          </p:cNvPr>
          <p:cNvGrpSpPr/>
          <p:nvPr/>
        </p:nvGrpSpPr>
        <p:grpSpPr>
          <a:xfrm>
            <a:off x="6544599" y="537007"/>
            <a:ext cx="1332576" cy="496987"/>
            <a:chOff x="6416259" y="537008"/>
            <a:chExt cx="1460916" cy="461616"/>
          </a:xfrm>
        </p:grpSpPr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44C21844-3405-C1D5-69D5-E676209482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6259" y="537008"/>
              <a:ext cx="355398" cy="461616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09F5A0A0-B393-F508-FE15-25298BE2AC41}"/>
                </a:ext>
              </a:extLst>
            </p:cNvPr>
            <p:cNvCxnSpPr>
              <a:cxnSpLocks/>
            </p:cNvCxnSpPr>
            <p:nvPr/>
          </p:nvCxnSpPr>
          <p:spPr>
            <a:xfrm>
              <a:off x="6771657" y="537008"/>
              <a:ext cx="1105518" cy="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862DA1B-96E7-0C20-B3E8-F5BCD9117C3A}"/>
              </a:ext>
            </a:extLst>
          </p:cNvPr>
          <p:cNvGrpSpPr/>
          <p:nvPr/>
        </p:nvGrpSpPr>
        <p:grpSpPr>
          <a:xfrm>
            <a:off x="8119114" y="533662"/>
            <a:ext cx="1043933" cy="158701"/>
            <a:chOff x="8080132" y="533662"/>
            <a:chExt cx="1082916" cy="141807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A4F75129-BF0B-0390-E43E-6E6FC994BE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0132" y="535365"/>
              <a:ext cx="38983" cy="140104"/>
            </a:xfrm>
            <a:prstGeom prst="line">
              <a:avLst/>
            </a:prstGeom>
            <a:ln w="2222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A582E9E4-1F51-9DAC-F146-8DBA7C679CD2}"/>
                </a:ext>
              </a:extLst>
            </p:cNvPr>
            <p:cNvCxnSpPr>
              <a:cxnSpLocks/>
            </p:cNvCxnSpPr>
            <p:nvPr/>
          </p:nvCxnSpPr>
          <p:spPr>
            <a:xfrm>
              <a:off x="8108973" y="533662"/>
              <a:ext cx="1054075" cy="0"/>
            </a:xfrm>
            <a:prstGeom prst="line">
              <a:avLst/>
            </a:prstGeom>
            <a:ln w="2222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C83B4686-9767-0F0C-3829-A22F11C91851}"/>
              </a:ext>
            </a:extLst>
          </p:cNvPr>
          <p:cNvGrpSpPr/>
          <p:nvPr/>
        </p:nvGrpSpPr>
        <p:grpSpPr>
          <a:xfrm rot="10800000">
            <a:off x="8137322" y="1508030"/>
            <a:ext cx="1072779" cy="150570"/>
            <a:chOff x="2877425" y="1675024"/>
            <a:chExt cx="484556" cy="213098"/>
          </a:xfrm>
        </p:grpSpPr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D04F0088-C75B-C3C0-8BB6-D02462B33F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11513" y="1675024"/>
              <a:ext cx="150468" cy="213098"/>
            </a:xfrm>
            <a:prstGeom prst="line">
              <a:avLst/>
            </a:prstGeom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583D5690-747A-08FE-9BC3-06507C3954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7425" y="1675024"/>
              <a:ext cx="339577" cy="0"/>
            </a:xfrm>
            <a:prstGeom prst="line">
              <a:avLst/>
            </a:prstGeom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C7FBF461-9E15-9917-2447-A82199EB5E6C}"/>
              </a:ext>
            </a:extLst>
          </p:cNvPr>
          <p:cNvGrpSpPr/>
          <p:nvPr/>
        </p:nvGrpSpPr>
        <p:grpSpPr>
          <a:xfrm>
            <a:off x="5664199" y="108334"/>
            <a:ext cx="1205881" cy="869841"/>
            <a:chOff x="5428760" y="108334"/>
            <a:chExt cx="1441321" cy="831471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AAE88523-761B-8C98-4AEC-5211FEC70233}"/>
                </a:ext>
              </a:extLst>
            </p:cNvPr>
            <p:cNvGrpSpPr/>
            <p:nvPr/>
          </p:nvGrpSpPr>
          <p:grpSpPr>
            <a:xfrm rot="10800000" flipV="1">
              <a:off x="5531626" y="528926"/>
              <a:ext cx="1050101" cy="410879"/>
              <a:chOff x="2877425" y="1671710"/>
              <a:chExt cx="481725" cy="211312"/>
            </a:xfrm>
          </p:grpSpPr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B91674D3-FCC4-2D47-8E14-E2FACFC09B2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3258679" y="1671710"/>
                <a:ext cx="100471" cy="21131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339D3E8A-7FC7-C4D2-9E74-B086D673630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2877425" y="1673538"/>
                <a:ext cx="382677" cy="1486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980C2ADA-DB75-9257-0DC6-C4720803EEF4}"/>
                </a:ext>
              </a:extLst>
            </p:cNvPr>
            <p:cNvSpPr txBox="1"/>
            <p:nvPr/>
          </p:nvSpPr>
          <p:spPr>
            <a:xfrm>
              <a:off x="5428760" y="108334"/>
              <a:ext cx="144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rgbClr val="FF0000"/>
                  </a:solidFill>
                </a:rPr>
                <a:t>9-DOF IMU</a:t>
              </a:r>
            </a:p>
            <a:p>
              <a:pPr algn="ctr"/>
              <a:r>
                <a:rPr lang="en-US" altLang="zh-CN" sz="1200" b="1" dirty="0">
                  <a:solidFill>
                    <a:srgbClr val="FF0000"/>
                  </a:solidFill>
                </a:rPr>
                <a:t>ICM20948</a:t>
              </a:r>
              <a:endParaRPr lang="zh-CN" altLang="en-US" sz="1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5E4890E3-3761-1E38-6297-5BE9B8C8389A}"/>
              </a:ext>
            </a:extLst>
          </p:cNvPr>
          <p:cNvSpPr txBox="1"/>
          <p:nvPr/>
        </p:nvSpPr>
        <p:spPr>
          <a:xfrm>
            <a:off x="4703671" y="282558"/>
            <a:ext cx="574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6">
                    <a:lumMod val="50000"/>
                  </a:schemeClr>
                </a:solidFill>
              </a:rPr>
              <a:t>LED</a:t>
            </a:r>
            <a:endParaRPr lang="zh-CN" altLang="en-US" sz="1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61C419A8-D385-9E6C-0364-5DBE7FB9EC0F}"/>
              </a:ext>
            </a:extLst>
          </p:cNvPr>
          <p:cNvSpPr txBox="1"/>
          <p:nvPr/>
        </p:nvSpPr>
        <p:spPr>
          <a:xfrm>
            <a:off x="6641315" y="112376"/>
            <a:ext cx="1356317" cy="45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2"/>
                </a:solidFill>
              </a:rPr>
              <a:t>Voltage Regulator</a:t>
            </a:r>
          </a:p>
          <a:p>
            <a:pPr algn="ctr"/>
            <a:r>
              <a:rPr lang="en-US" altLang="zh-CN" sz="1200" b="1" dirty="0">
                <a:solidFill>
                  <a:schemeClr val="accent2"/>
                </a:solidFill>
              </a:rPr>
              <a:t>MIC5370</a:t>
            </a:r>
            <a:endParaRPr lang="zh-CN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9866D48-DC2A-0956-40B3-A2AC4DA39E08}"/>
              </a:ext>
            </a:extLst>
          </p:cNvPr>
          <p:cNvSpPr txBox="1"/>
          <p:nvPr/>
        </p:nvSpPr>
        <p:spPr>
          <a:xfrm>
            <a:off x="7997632" y="108314"/>
            <a:ext cx="1347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5">
                    <a:lumMod val="75000"/>
                  </a:schemeClr>
                </a:solidFill>
              </a:rPr>
              <a:t>Chip Antenna</a:t>
            </a:r>
          </a:p>
          <a:p>
            <a:pPr algn="ctr"/>
            <a:r>
              <a:rPr lang="en-US" altLang="zh-CN" sz="1200" b="1" dirty="0">
                <a:solidFill>
                  <a:schemeClr val="accent5">
                    <a:lumMod val="75000"/>
                  </a:schemeClr>
                </a:solidFill>
              </a:rPr>
              <a:t>2450AT18B100E</a:t>
            </a:r>
            <a:endParaRPr lang="zh-CN" altLang="en-US" sz="1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DDE89BB9-0DB3-7624-203F-3B873941D782}"/>
              </a:ext>
            </a:extLst>
          </p:cNvPr>
          <p:cNvSpPr txBox="1"/>
          <p:nvPr/>
        </p:nvSpPr>
        <p:spPr>
          <a:xfrm>
            <a:off x="8166546" y="1448785"/>
            <a:ext cx="1347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</a:rPr>
              <a:t>Slide Switch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D6F1E33E-279E-23C7-357E-CE5CB72D2F76}"/>
              </a:ext>
            </a:extLst>
          </p:cNvPr>
          <p:cNvSpPr txBox="1"/>
          <p:nvPr/>
        </p:nvSpPr>
        <p:spPr>
          <a:xfrm>
            <a:off x="6417941" y="1453284"/>
            <a:ext cx="1399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4">
                    <a:lumMod val="75000"/>
                  </a:schemeClr>
                </a:solidFill>
              </a:rPr>
              <a:t>Power Protection</a:t>
            </a:r>
            <a:endParaRPr lang="zh-CN" altLang="en-US" sz="12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0A14B65B-6712-570F-691D-7A42F41D982B}"/>
              </a:ext>
            </a:extLst>
          </p:cNvPr>
          <p:cNvSpPr txBox="1"/>
          <p:nvPr/>
        </p:nvSpPr>
        <p:spPr>
          <a:xfrm>
            <a:off x="3702933" y="85307"/>
            <a:ext cx="840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MCU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NRF52832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C451254D-7AB0-44AE-5463-E91D0FE1668B}"/>
              </a:ext>
            </a:extLst>
          </p:cNvPr>
          <p:cNvGrpSpPr/>
          <p:nvPr/>
        </p:nvGrpSpPr>
        <p:grpSpPr>
          <a:xfrm>
            <a:off x="3755103" y="540172"/>
            <a:ext cx="935195" cy="248958"/>
            <a:chOff x="2877425" y="1670868"/>
            <a:chExt cx="484556" cy="217254"/>
          </a:xfrm>
        </p:grpSpPr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F96E2BB3-6DB3-E79C-5E12-6F42EDF496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51499" y="1670868"/>
              <a:ext cx="110482" cy="217254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71280719-71CD-85FC-E44A-1F7BF51D61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7425" y="1670868"/>
              <a:ext cx="382051" cy="4156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文本框 91">
            <a:extLst>
              <a:ext uri="{FF2B5EF4-FFF2-40B4-BE49-F238E27FC236}">
                <a16:creationId xmlns:a16="http://schemas.microsoft.com/office/drawing/2014/main" id="{71C7F1F7-2806-AE87-1000-96B5C29C2F0D}"/>
              </a:ext>
            </a:extLst>
          </p:cNvPr>
          <p:cNvSpPr txBox="1"/>
          <p:nvPr/>
        </p:nvSpPr>
        <p:spPr>
          <a:xfrm>
            <a:off x="2586059" y="120898"/>
            <a:ext cx="1171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92D050"/>
                </a:solidFill>
              </a:rPr>
              <a:t>SMD Crystal </a:t>
            </a:r>
          </a:p>
          <a:p>
            <a:pPr algn="ctr"/>
            <a:r>
              <a:rPr lang="en-US" altLang="zh-CN" sz="1200" b="1" dirty="0">
                <a:solidFill>
                  <a:srgbClr val="92D050"/>
                </a:solidFill>
              </a:rPr>
              <a:t>32.768 kHz</a:t>
            </a:r>
            <a:endParaRPr lang="zh-CN" altLang="en-US" sz="1200" b="1" dirty="0">
              <a:solidFill>
                <a:srgbClr val="92D050"/>
              </a:solidFill>
            </a:endParaRP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004FBAAF-3B44-1F92-0AC2-73A2F1E62395}"/>
              </a:ext>
            </a:extLst>
          </p:cNvPr>
          <p:cNvGrpSpPr/>
          <p:nvPr/>
        </p:nvGrpSpPr>
        <p:grpSpPr>
          <a:xfrm>
            <a:off x="2835489" y="553919"/>
            <a:ext cx="832818" cy="568952"/>
            <a:chOff x="2877425" y="1667213"/>
            <a:chExt cx="484556" cy="220909"/>
          </a:xfrm>
        </p:grpSpPr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732A3774-8B6A-BC2D-EBEF-070290AEAF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1289" y="1667213"/>
              <a:ext cx="140692" cy="220909"/>
            </a:xfrm>
            <a:prstGeom prst="line">
              <a:avLst/>
            </a:prstGeom>
            <a:ln w="2222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5C28C1FB-2A7C-610D-6050-5EA6449EAA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7425" y="1670096"/>
              <a:ext cx="348358" cy="772"/>
            </a:xfrm>
            <a:prstGeom prst="line">
              <a:avLst/>
            </a:prstGeom>
            <a:ln w="2222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27D8B765-79D6-096A-8989-A6E3CB1FFAB3}"/>
              </a:ext>
            </a:extLst>
          </p:cNvPr>
          <p:cNvGrpSpPr/>
          <p:nvPr/>
        </p:nvGrpSpPr>
        <p:grpSpPr>
          <a:xfrm rot="10800000">
            <a:off x="8159200" y="2713476"/>
            <a:ext cx="1056272" cy="480961"/>
            <a:chOff x="2877425" y="1671710"/>
            <a:chExt cx="484556" cy="216413"/>
          </a:xfrm>
        </p:grpSpPr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D25946D1-AEA0-3CAA-3714-98FF161B4AA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258679" y="1671710"/>
              <a:ext cx="103302" cy="216413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CC9A8A74-2225-2B75-36B2-6765BAEC132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877425" y="1673538"/>
              <a:ext cx="382677" cy="1486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>
            <a:extLst>
              <a:ext uri="{FF2B5EF4-FFF2-40B4-BE49-F238E27FC236}">
                <a16:creationId xmlns:a16="http://schemas.microsoft.com/office/drawing/2014/main" id="{2F525EA3-19C0-8CEE-BD3A-CE5403DCACC3}"/>
              </a:ext>
            </a:extLst>
          </p:cNvPr>
          <p:cNvSpPr txBox="1"/>
          <p:nvPr/>
        </p:nvSpPr>
        <p:spPr>
          <a:xfrm>
            <a:off x="8062041" y="2780930"/>
            <a:ext cx="144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 PPG Sensor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MAX30101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829C3AB7-06C6-5AF3-EA25-90C103A75523}"/>
              </a:ext>
            </a:extLst>
          </p:cNvPr>
          <p:cNvGrpSpPr/>
          <p:nvPr/>
        </p:nvGrpSpPr>
        <p:grpSpPr>
          <a:xfrm rot="10800000" flipH="1">
            <a:off x="6496224" y="2271217"/>
            <a:ext cx="1441320" cy="924092"/>
            <a:chOff x="2818730" y="1671776"/>
            <a:chExt cx="543251" cy="216346"/>
          </a:xfrm>
        </p:grpSpPr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C63A2917-6119-65F6-4BA2-D3F2E940D4E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264667" y="1671776"/>
              <a:ext cx="97314" cy="216346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DAB21470-868F-B068-0C5F-7D023D14046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818730" y="1671776"/>
              <a:ext cx="450992" cy="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文本框 111">
            <a:extLst>
              <a:ext uri="{FF2B5EF4-FFF2-40B4-BE49-F238E27FC236}">
                <a16:creationId xmlns:a16="http://schemas.microsoft.com/office/drawing/2014/main" id="{B4CFD37C-362A-4FDC-DA1B-B6BF57F4FED1}"/>
              </a:ext>
            </a:extLst>
          </p:cNvPr>
          <p:cNvSpPr txBox="1"/>
          <p:nvPr/>
        </p:nvSpPr>
        <p:spPr>
          <a:xfrm>
            <a:off x="6443900" y="2791624"/>
            <a:ext cx="1347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2"/>
                </a:solidFill>
              </a:rPr>
              <a:t>Voltage Regulator</a:t>
            </a:r>
          </a:p>
          <a:p>
            <a:pPr algn="ctr"/>
            <a:r>
              <a:rPr lang="en-US" altLang="zh-CN" sz="1200" b="1" dirty="0">
                <a:solidFill>
                  <a:schemeClr val="accent2"/>
                </a:solidFill>
              </a:rPr>
              <a:t>TXS0102DQE</a:t>
            </a:r>
            <a:endParaRPr lang="zh-CN" altLang="en-US" sz="1200" b="1" dirty="0">
              <a:solidFill>
                <a:schemeClr val="accent2"/>
              </a:solidFill>
            </a:endParaRPr>
          </a:p>
        </p:txBody>
      </p: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1C2E39BC-218F-26FD-054D-4307ABBCF61A}"/>
              </a:ext>
            </a:extLst>
          </p:cNvPr>
          <p:cNvGrpSpPr/>
          <p:nvPr/>
        </p:nvGrpSpPr>
        <p:grpSpPr>
          <a:xfrm>
            <a:off x="3676649" y="2814592"/>
            <a:ext cx="1297253" cy="375876"/>
            <a:chOff x="3899437" y="2814592"/>
            <a:chExt cx="1074466" cy="475088"/>
          </a:xfrm>
        </p:grpSpPr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1A2C105D-288F-CA96-7AB2-1464F503DDA0}"/>
                </a:ext>
              </a:extLst>
            </p:cNvPr>
            <p:cNvCxnSpPr>
              <a:cxnSpLocks/>
            </p:cNvCxnSpPr>
            <p:nvPr/>
          </p:nvCxnSpPr>
          <p:spPr>
            <a:xfrm>
              <a:off x="3899437" y="3285468"/>
              <a:ext cx="836204" cy="3448"/>
            </a:xfrm>
            <a:prstGeom prst="line">
              <a:avLst/>
            </a:prstGeom>
            <a:ln w="222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85207182-3B77-5ED1-D7FA-1BFF2AE5C4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32788" y="2814592"/>
              <a:ext cx="241115" cy="475088"/>
            </a:xfrm>
            <a:prstGeom prst="line">
              <a:avLst/>
            </a:prstGeom>
            <a:ln w="222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文本框 114">
            <a:extLst>
              <a:ext uri="{FF2B5EF4-FFF2-40B4-BE49-F238E27FC236}">
                <a16:creationId xmlns:a16="http://schemas.microsoft.com/office/drawing/2014/main" id="{2C1EBA39-939B-E100-3B70-ECC275C47E3E}"/>
              </a:ext>
            </a:extLst>
          </p:cNvPr>
          <p:cNvSpPr txBox="1"/>
          <p:nvPr/>
        </p:nvSpPr>
        <p:spPr>
          <a:xfrm>
            <a:off x="3470640" y="2766641"/>
            <a:ext cx="1437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1">
                    <a:lumMod val="75000"/>
                  </a:schemeClr>
                </a:solidFill>
              </a:rPr>
              <a:t>SWD </a:t>
            </a:r>
          </a:p>
          <a:p>
            <a:pPr algn="ctr"/>
            <a:r>
              <a:rPr lang="en-US" altLang="zh-CN" sz="1200" b="1" dirty="0">
                <a:solidFill>
                  <a:schemeClr val="accent1">
                    <a:lumMod val="75000"/>
                  </a:schemeClr>
                </a:solidFill>
              </a:rPr>
              <a:t>Programming</a:t>
            </a:r>
            <a:endParaRPr lang="zh-CN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8" name="Rectangle 23">
            <a:extLst>
              <a:ext uri="{FF2B5EF4-FFF2-40B4-BE49-F238E27FC236}">
                <a16:creationId xmlns:a16="http://schemas.microsoft.com/office/drawing/2014/main" id="{2EAF01B0-0B99-9897-1A2D-B1C3542C2B65}"/>
              </a:ext>
            </a:extLst>
          </p:cNvPr>
          <p:cNvSpPr/>
          <p:nvPr/>
        </p:nvSpPr>
        <p:spPr>
          <a:xfrm>
            <a:off x="4967997" y="2005083"/>
            <a:ext cx="1425676" cy="798089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1">
            <a:extLst>
              <a:ext uri="{FF2B5EF4-FFF2-40B4-BE49-F238E27FC236}">
                <a16:creationId xmlns:a16="http://schemas.microsoft.com/office/drawing/2014/main" id="{9221FB1F-14C0-38C0-FE91-0FD00D7A7ABF}"/>
              </a:ext>
            </a:extLst>
          </p:cNvPr>
          <p:cNvSpPr/>
          <p:nvPr/>
        </p:nvSpPr>
        <p:spPr>
          <a:xfrm>
            <a:off x="8381284" y="686321"/>
            <a:ext cx="409171" cy="821362"/>
          </a:xfrm>
          <a:prstGeom prst="rect">
            <a:avLst/>
          </a:prstGeom>
          <a:noFill/>
          <a:ln w="25400">
            <a:solidFill>
              <a:srgbClr val="03E1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C12DFA91-5C7B-25BD-FC57-19A3CDEBD21D}"/>
              </a:ext>
            </a:extLst>
          </p:cNvPr>
          <p:cNvCxnSpPr>
            <a:cxnSpLocks/>
          </p:cNvCxnSpPr>
          <p:nvPr/>
        </p:nvCxnSpPr>
        <p:spPr>
          <a:xfrm>
            <a:off x="8783999" y="1508400"/>
            <a:ext cx="720000" cy="3203"/>
          </a:xfrm>
          <a:prstGeom prst="line">
            <a:avLst/>
          </a:prstGeom>
          <a:ln w="22225">
            <a:solidFill>
              <a:srgbClr val="03E1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FD6239ED-4F7C-8656-5F77-F31B90F38EA3}"/>
              </a:ext>
            </a:extLst>
          </p:cNvPr>
          <p:cNvSpPr txBox="1"/>
          <p:nvPr/>
        </p:nvSpPr>
        <p:spPr>
          <a:xfrm>
            <a:off x="8500952" y="1279963"/>
            <a:ext cx="1347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3E1C7"/>
                </a:solidFill>
              </a:rPr>
              <a:t>Power Pins</a:t>
            </a:r>
            <a:endParaRPr lang="zh-CN" altLang="en-US" sz="1200" b="1" dirty="0">
              <a:solidFill>
                <a:srgbClr val="03E1C7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A18DB1-F7BD-E93A-3760-F758E3BEA2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790" t="21288" r="26410" b="14943"/>
          <a:stretch/>
        </p:blipFill>
        <p:spPr>
          <a:xfrm>
            <a:off x="2800619" y="3283177"/>
            <a:ext cx="2533712" cy="2459291"/>
          </a:xfrm>
          <a:prstGeom prst="rect">
            <a:avLst/>
          </a:prstGeom>
        </p:spPr>
      </p:pic>
      <p:pic>
        <p:nvPicPr>
          <p:cNvPr id="5" name="Picture 4" descr="A ring on a table&#10;&#10;Description automatically generated with medium confidence">
            <a:extLst>
              <a:ext uri="{FF2B5EF4-FFF2-40B4-BE49-F238E27FC236}">
                <a16:creationId xmlns:a16="http://schemas.microsoft.com/office/drawing/2014/main" id="{64F263E4-A202-888B-CCE5-BFC056A7741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318" t="15805" r="26018" b="16195"/>
          <a:stretch/>
        </p:blipFill>
        <p:spPr>
          <a:xfrm>
            <a:off x="6335329" y="3300326"/>
            <a:ext cx="2442673" cy="242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8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5EB6FA7E-A160-5D29-D11B-FDB549CF68F9}"/>
              </a:ext>
            </a:extLst>
          </p:cNvPr>
          <p:cNvGrpSpPr/>
          <p:nvPr/>
        </p:nvGrpSpPr>
        <p:grpSpPr>
          <a:xfrm rot="5400000">
            <a:off x="107098" y="-272811"/>
            <a:ext cx="9134573" cy="6874394"/>
            <a:chOff x="107098" y="-272811"/>
            <a:chExt cx="9134573" cy="6874394"/>
          </a:xfrm>
        </p:grpSpPr>
        <p:grpSp>
          <p:nvGrpSpPr>
            <p:cNvPr id="158" name="组合 157">
              <a:extLst>
                <a:ext uri="{FF2B5EF4-FFF2-40B4-BE49-F238E27FC236}">
                  <a16:creationId xmlns:a16="http://schemas.microsoft.com/office/drawing/2014/main" id="{A115FDEE-85A8-4535-2AD8-02570F65C9F2}"/>
                </a:ext>
              </a:extLst>
            </p:cNvPr>
            <p:cNvGrpSpPr/>
            <p:nvPr/>
          </p:nvGrpSpPr>
          <p:grpSpPr>
            <a:xfrm>
              <a:off x="107098" y="-272811"/>
              <a:ext cx="9134573" cy="6873920"/>
              <a:chOff x="107098" y="-272811"/>
              <a:chExt cx="9134573" cy="6873920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E20E4C12-E26D-4B41-4034-85B7156311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1806130" y="3114830"/>
                <a:ext cx="5982500" cy="990057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88C8C92D-B229-B832-8294-6F4CEDA62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486789" y="3135840"/>
                <a:ext cx="5952800" cy="975639"/>
              </a:xfrm>
              <a:prstGeom prst="rect">
                <a:avLst/>
              </a:prstGeom>
            </p:spPr>
          </p:pic>
          <p:sp>
            <p:nvSpPr>
              <p:cNvPr id="21" name="Frame 20">
                <a:extLst>
                  <a:ext uri="{FF2B5EF4-FFF2-40B4-BE49-F238E27FC236}">
                    <a16:creationId xmlns:a16="http://schemas.microsoft.com/office/drawing/2014/main" id="{DF04709B-E24E-2562-4E1F-C8C80C68622E}"/>
                  </a:ext>
                </a:extLst>
              </p:cNvPr>
              <p:cNvSpPr/>
              <p:nvPr/>
            </p:nvSpPr>
            <p:spPr>
              <a:xfrm rot="16200000">
                <a:off x="698856" y="5114447"/>
                <a:ext cx="776966" cy="683355"/>
              </a:xfrm>
              <a:prstGeom prst="frame">
                <a:avLst/>
              </a:prstGeom>
              <a:noFill/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46A8468-568C-5AFD-9781-69B596403CB7}"/>
                  </a:ext>
                </a:extLst>
              </p:cNvPr>
              <p:cNvSpPr/>
              <p:nvPr/>
            </p:nvSpPr>
            <p:spPr>
              <a:xfrm rot="16200000">
                <a:off x="733186" y="4828341"/>
                <a:ext cx="776966" cy="642817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A170535-006D-2D2D-2AFC-6BC0A61ED39A}"/>
                  </a:ext>
                </a:extLst>
              </p:cNvPr>
              <p:cNvSpPr/>
              <p:nvPr/>
            </p:nvSpPr>
            <p:spPr>
              <a:xfrm rot="16200000">
                <a:off x="967993" y="3726349"/>
                <a:ext cx="400319" cy="32696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6AB75F4-4841-7C00-9250-20F38C5E3120}"/>
                  </a:ext>
                </a:extLst>
              </p:cNvPr>
              <p:cNvSpPr/>
              <p:nvPr/>
            </p:nvSpPr>
            <p:spPr>
              <a:xfrm rot="16200000">
                <a:off x="859767" y="2928054"/>
                <a:ext cx="476205" cy="683355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C00DE08-B930-A4CD-1B39-4AF3DEC91855}"/>
                  </a:ext>
                </a:extLst>
              </p:cNvPr>
              <p:cNvSpPr/>
              <p:nvPr/>
            </p:nvSpPr>
            <p:spPr>
              <a:xfrm rot="16200000">
                <a:off x="1023760" y="2671627"/>
                <a:ext cx="264559" cy="191108"/>
              </a:xfrm>
              <a:prstGeom prst="rect">
                <a:avLst/>
              </a:prstGeom>
              <a:noFill/>
              <a:ln w="25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7050A7A-DF60-48FD-2815-AC44E50F7173}"/>
                  </a:ext>
                </a:extLst>
              </p:cNvPr>
              <p:cNvSpPr/>
              <p:nvPr/>
            </p:nvSpPr>
            <p:spPr>
              <a:xfrm rot="16200000">
                <a:off x="574745" y="1464597"/>
                <a:ext cx="476205" cy="196900"/>
              </a:xfrm>
              <a:prstGeom prst="rect">
                <a:avLst/>
              </a:prstGeom>
              <a:noFill/>
              <a:ln w="254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A2D9F52-2EC0-36FF-C357-554CFDC92BF5}"/>
                  </a:ext>
                </a:extLst>
              </p:cNvPr>
              <p:cNvSpPr/>
              <p:nvPr/>
            </p:nvSpPr>
            <p:spPr>
              <a:xfrm rot="16200000">
                <a:off x="850042" y="1570056"/>
                <a:ext cx="944055" cy="417419"/>
              </a:xfrm>
              <a:prstGeom prst="rect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846E416-A388-D691-049E-64FCF0F86D30}"/>
                  </a:ext>
                </a:extLst>
              </p:cNvPr>
              <p:cNvSpPr/>
              <p:nvPr/>
            </p:nvSpPr>
            <p:spPr>
              <a:xfrm rot="16200000">
                <a:off x="2252909" y="807654"/>
                <a:ext cx="386395" cy="560251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246FF91-82C2-2EA0-D6F0-89E03003F4FB}"/>
                  </a:ext>
                </a:extLst>
              </p:cNvPr>
              <p:cNvSpPr/>
              <p:nvPr/>
            </p:nvSpPr>
            <p:spPr>
              <a:xfrm rot="16200000">
                <a:off x="2100884" y="1312080"/>
                <a:ext cx="192353" cy="178089"/>
              </a:xfrm>
              <a:prstGeom prst="rect">
                <a:avLst/>
              </a:prstGeom>
              <a:noFill/>
              <a:ln w="25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850E1A5-3E2B-0F34-3F5C-14AEFBE7AD85}"/>
                  </a:ext>
                </a:extLst>
              </p:cNvPr>
              <p:cNvSpPr/>
              <p:nvPr/>
            </p:nvSpPr>
            <p:spPr>
              <a:xfrm rot="16200000">
                <a:off x="758491" y="3997010"/>
                <a:ext cx="202281" cy="144721"/>
              </a:xfrm>
              <a:prstGeom prst="rect">
                <a:avLst/>
              </a:prstGeom>
              <a:noFill/>
              <a:ln w="254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C1D1DA-8E6B-D98E-26D7-5C2B9F9520F4}"/>
                  </a:ext>
                </a:extLst>
              </p:cNvPr>
              <p:cNvSpPr txBox="1"/>
              <p:nvPr/>
            </p:nvSpPr>
            <p:spPr>
              <a:xfrm rot="16200000">
                <a:off x="1332506" y="3743241"/>
                <a:ext cx="6816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(a) Top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7E59AD-6B1E-552C-5BE5-E99B1B123A2C}"/>
                  </a:ext>
                </a:extLst>
              </p:cNvPr>
              <p:cNvSpPr txBox="1"/>
              <p:nvPr/>
            </p:nvSpPr>
            <p:spPr>
              <a:xfrm rot="16200000">
                <a:off x="2545825" y="3681901"/>
                <a:ext cx="9754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(b) Bottom</a:t>
                </a:r>
              </a:p>
            </p:txBody>
          </p:sp>
          <p:grpSp>
            <p:nvGrpSpPr>
              <p:cNvPr id="152" name="组合 151">
                <a:extLst>
                  <a:ext uri="{FF2B5EF4-FFF2-40B4-BE49-F238E27FC236}">
                    <a16:creationId xmlns:a16="http://schemas.microsoft.com/office/drawing/2014/main" id="{0D779C9B-EF7F-EDD2-2A2E-4564205AC5D2}"/>
                  </a:ext>
                </a:extLst>
              </p:cNvPr>
              <p:cNvGrpSpPr/>
              <p:nvPr/>
            </p:nvGrpSpPr>
            <p:grpSpPr>
              <a:xfrm>
                <a:off x="5879466" y="1312731"/>
                <a:ext cx="320156" cy="4722903"/>
                <a:chOff x="5922395" y="1312731"/>
                <a:chExt cx="320156" cy="4722903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4966358-6898-35E6-5169-C0256264443E}"/>
                    </a:ext>
                  </a:extLst>
                </p:cNvPr>
                <p:cNvSpPr txBox="1"/>
                <p:nvPr/>
              </p:nvSpPr>
              <p:spPr>
                <a:xfrm rot="16200000">
                  <a:off x="5486539" y="5292000"/>
                  <a:ext cx="11794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(c) Front view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B82A0B0-9F9D-7C4E-FB1A-9940C3F87AF3}"/>
                    </a:ext>
                  </a:extLst>
                </p:cNvPr>
                <p:cNvSpPr txBox="1"/>
                <p:nvPr/>
              </p:nvSpPr>
              <p:spPr>
                <a:xfrm rot="16200000">
                  <a:off x="5530305" y="1717200"/>
                  <a:ext cx="111671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(d) Side view</a:t>
                  </a:r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89549170-2194-44E3-832F-934A01DF24CA}"/>
                  </a:ext>
                </a:extLst>
              </p:cNvPr>
              <p:cNvGrpSpPr/>
              <p:nvPr/>
            </p:nvGrpSpPr>
            <p:grpSpPr>
              <a:xfrm rot="16200000">
                <a:off x="472663" y="4281261"/>
                <a:ext cx="424470" cy="213098"/>
                <a:chOff x="2877425" y="1675024"/>
                <a:chExt cx="484556" cy="213098"/>
              </a:xfrm>
            </p:grpSpPr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F5F6D32F-F8AF-FBA1-BA11-60D304D945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211513" y="1675024"/>
                  <a:ext cx="150468" cy="213098"/>
                </a:xfrm>
                <a:prstGeom prst="line">
                  <a:avLst/>
                </a:prstGeom>
                <a:ln w="22225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>
                  <a:extLst>
                    <a:ext uri="{FF2B5EF4-FFF2-40B4-BE49-F238E27FC236}">
                      <a16:creationId xmlns:a16="http://schemas.microsoft.com/office/drawing/2014/main" id="{E5E442C5-1B49-91DF-D618-55644E8209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77425" y="1675024"/>
                  <a:ext cx="339577" cy="0"/>
                </a:xfrm>
                <a:prstGeom prst="line">
                  <a:avLst/>
                </a:prstGeom>
                <a:ln w="22225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3CB622C9-EE7A-3FA8-D074-1CDE0BB8DA55}"/>
                  </a:ext>
                </a:extLst>
              </p:cNvPr>
              <p:cNvGrpSpPr/>
              <p:nvPr/>
            </p:nvGrpSpPr>
            <p:grpSpPr>
              <a:xfrm rot="5400000">
                <a:off x="906032" y="2221887"/>
                <a:ext cx="1341114" cy="280116"/>
                <a:chOff x="2479879" y="1675024"/>
                <a:chExt cx="882102" cy="213098"/>
              </a:xfrm>
            </p:grpSpPr>
            <p:cxnSp>
              <p:nvCxnSpPr>
                <p:cNvPr id="44" name="直接连接符 43">
                  <a:extLst>
                    <a:ext uri="{FF2B5EF4-FFF2-40B4-BE49-F238E27FC236}">
                      <a16:creationId xmlns:a16="http://schemas.microsoft.com/office/drawing/2014/main" id="{979AA000-9001-ECEB-128B-823908B5CA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3265445" y="1676400"/>
                  <a:ext cx="96536" cy="211722"/>
                </a:xfrm>
                <a:prstGeom prst="line">
                  <a:avLst/>
                </a:prstGeom>
                <a:ln w="222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>
                  <a:extLst>
                    <a:ext uri="{FF2B5EF4-FFF2-40B4-BE49-F238E27FC236}">
                      <a16:creationId xmlns:a16="http://schemas.microsoft.com/office/drawing/2014/main" id="{77C975FD-2BE6-8D2B-2620-B1C7579762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2479879" y="1675024"/>
                  <a:ext cx="785566" cy="0"/>
                </a:xfrm>
                <a:prstGeom prst="line">
                  <a:avLst/>
                </a:prstGeom>
                <a:ln w="222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组合 131">
                <a:extLst>
                  <a:ext uri="{FF2B5EF4-FFF2-40B4-BE49-F238E27FC236}">
                    <a16:creationId xmlns:a16="http://schemas.microsoft.com/office/drawing/2014/main" id="{A4782D70-9F87-D7D1-EC6E-E7BE89607C66}"/>
                  </a:ext>
                </a:extLst>
              </p:cNvPr>
              <p:cNvGrpSpPr/>
              <p:nvPr/>
            </p:nvGrpSpPr>
            <p:grpSpPr>
              <a:xfrm rot="16200000">
                <a:off x="141004" y="1984679"/>
                <a:ext cx="1332576" cy="496987"/>
                <a:chOff x="6416259" y="537008"/>
                <a:chExt cx="1460916" cy="461616"/>
              </a:xfrm>
            </p:grpSpPr>
            <p:cxnSp>
              <p:nvCxnSpPr>
                <p:cNvPr id="47" name="直接连接符 46">
                  <a:extLst>
                    <a:ext uri="{FF2B5EF4-FFF2-40B4-BE49-F238E27FC236}">
                      <a16:creationId xmlns:a16="http://schemas.microsoft.com/office/drawing/2014/main" id="{44C21844-3405-C1D5-69D5-E676209482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16259" y="537008"/>
                  <a:ext cx="355398" cy="461616"/>
                </a:xfrm>
                <a:prstGeom prst="line">
                  <a:avLst/>
                </a:prstGeom>
                <a:ln w="2222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>
                  <a:extLst>
                    <a:ext uri="{FF2B5EF4-FFF2-40B4-BE49-F238E27FC236}">
                      <a16:creationId xmlns:a16="http://schemas.microsoft.com/office/drawing/2014/main" id="{09F5A0A0-B393-F508-FE15-25298BE2AC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71657" y="537008"/>
                  <a:ext cx="1105518" cy="0"/>
                </a:xfrm>
                <a:prstGeom prst="line">
                  <a:avLst/>
                </a:prstGeom>
                <a:ln w="2222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6862DA1B-96E7-0C20-B3E8-F5BCD9117C3A}"/>
                  </a:ext>
                </a:extLst>
              </p:cNvPr>
              <p:cNvGrpSpPr/>
              <p:nvPr/>
            </p:nvGrpSpPr>
            <p:grpSpPr>
              <a:xfrm rot="16200000">
                <a:off x="112837" y="723629"/>
                <a:ext cx="1043933" cy="158701"/>
                <a:chOff x="8080132" y="533662"/>
                <a:chExt cx="1082916" cy="141807"/>
              </a:xfrm>
            </p:grpSpPr>
            <p:cxnSp>
              <p:nvCxnSpPr>
                <p:cNvPr id="50" name="直接连接符 49">
                  <a:extLst>
                    <a:ext uri="{FF2B5EF4-FFF2-40B4-BE49-F238E27FC236}">
                      <a16:creationId xmlns:a16="http://schemas.microsoft.com/office/drawing/2014/main" id="{A4F75129-BF0B-0390-E43E-6E6FC994BE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0132" y="535365"/>
                  <a:ext cx="38983" cy="140104"/>
                </a:xfrm>
                <a:prstGeom prst="line">
                  <a:avLst/>
                </a:prstGeom>
                <a:ln w="22225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连接符 50">
                  <a:extLst>
                    <a:ext uri="{FF2B5EF4-FFF2-40B4-BE49-F238E27FC236}">
                      <a16:creationId xmlns:a16="http://schemas.microsoft.com/office/drawing/2014/main" id="{A582E9E4-1F51-9DAC-F146-8DBA7C679C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08973" y="533662"/>
                  <a:ext cx="1054075" cy="0"/>
                </a:xfrm>
                <a:prstGeom prst="line">
                  <a:avLst/>
                </a:prstGeom>
                <a:ln w="22225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C83B4686-9767-0F0C-3829-A22F11C91851}"/>
                  </a:ext>
                </a:extLst>
              </p:cNvPr>
              <p:cNvGrpSpPr/>
              <p:nvPr/>
            </p:nvGrpSpPr>
            <p:grpSpPr>
              <a:xfrm rot="5400000">
                <a:off x="1068717" y="695063"/>
                <a:ext cx="1072779" cy="150570"/>
                <a:chOff x="2877425" y="1675024"/>
                <a:chExt cx="484556" cy="213098"/>
              </a:xfrm>
            </p:grpSpPr>
            <p:cxnSp>
              <p:nvCxnSpPr>
                <p:cNvPr id="53" name="直接连接符 52">
                  <a:extLst>
                    <a:ext uri="{FF2B5EF4-FFF2-40B4-BE49-F238E27FC236}">
                      <a16:creationId xmlns:a16="http://schemas.microsoft.com/office/drawing/2014/main" id="{D04F0088-C75B-C3C0-8BB6-D02462B33F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211513" y="1675024"/>
                  <a:ext cx="150468" cy="213098"/>
                </a:xfrm>
                <a:prstGeom prst="line">
                  <a:avLst/>
                </a:prstGeom>
                <a:ln w="222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583D5690-747A-08FE-9BC3-06507C3954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77425" y="1675024"/>
                  <a:ext cx="339577" cy="0"/>
                </a:xfrm>
                <a:prstGeom prst="line">
                  <a:avLst/>
                </a:prstGeom>
                <a:ln w="222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7FBF461-9E15-9917-2447-A82199EB5E6C}"/>
                  </a:ext>
                </a:extLst>
              </p:cNvPr>
              <p:cNvGrpSpPr/>
              <p:nvPr/>
            </p:nvGrpSpPr>
            <p:grpSpPr>
              <a:xfrm rot="16200000">
                <a:off x="-37895" y="2742000"/>
                <a:ext cx="1205881" cy="869841"/>
                <a:chOff x="5428760" y="108334"/>
                <a:chExt cx="1441321" cy="831471"/>
              </a:xfrm>
            </p:grpSpPr>
            <p:grpSp>
              <p:nvGrpSpPr>
                <p:cNvPr id="40" name="组合 39">
                  <a:extLst>
                    <a:ext uri="{FF2B5EF4-FFF2-40B4-BE49-F238E27FC236}">
                      <a16:creationId xmlns:a16="http://schemas.microsoft.com/office/drawing/2014/main" id="{AAE88523-761B-8C98-4AEC-5211FEC70233}"/>
                    </a:ext>
                  </a:extLst>
                </p:cNvPr>
                <p:cNvGrpSpPr/>
                <p:nvPr/>
              </p:nvGrpSpPr>
              <p:grpSpPr>
                <a:xfrm rot="10800000" flipV="1">
                  <a:off x="5531626" y="528926"/>
                  <a:ext cx="1050101" cy="410879"/>
                  <a:chOff x="2877425" y="1671710"/>
                  <a:chExt cx="481725" cy="211312"/>
                </a:xfrm>
              </p:grpSpPr>
              <p:cxnSp>
                <p:nvCxnSpPr>
                  <p:cNvPr id="41" name="直接连接符 40">
                    <a:extLst>
                      <a:ext uri="{FF2B5EF4-FFF2-40B4-BE49-F238E27FC236}">
                        <a16:creationId xmlns:a16="http://schemas.microsoft.com/office/drawing/2014/main" id="{B91674D3-FCC4-2D47-8E14-E2FACFC09B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>
                    <a:off x="3258679" y="1671710"/>
                    <a:ext cx="100471" cy="211312"/>
                  </a:xfrm>
                  <a:prstGeom prst="line">
                    <a:avLst/>
                  </a:prstGeom>
                  <a:ln w="2222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直接连接符 41">
                    <a:extLst>
                      <a:ext uri="{FF2B5EF4-FFF2-40B4-BE49-F238E27FC236}">
                        <a16:creationId xmlns:a16="http://schemas.microsoft.com/office/drawing/2014/main" id="{339D3E8A-7FC7-C4D2-9E74-B086D67363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V="1">
                    <a:off x="2877425" y="1673538"/>
                    <a:ext cx="382677" cy="1486"/>
                  </a:xfrm>
                  <a:prstGeom prst="line">
                    <a:avLst/>
                  </a:prstGeom>
                  <a:ln w="2222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980C2ADA-DB75-9257-0DC6-C4720803EEF4}"/>
                    </a:ext>
                  </a:extLst>
                </p:cNvPr>
                <p:cNvSpPr txBox="1"/>
                <p:nvPr/>
              </p:nvSpPr>
              <p:spPr>
                <a:xfrm>
                  <a:off x="5428760" y="108334"/>
                  <a:ext cx="144132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b="1" dirty="0">
                      <a:solidFill>
                        <a:srgbClr val="FF0000"/>
                      </a:solidFill>
                    </a:rPr>
                    <a:t>9-DOF IMU</a:t>
                  </a:r>
                </a:p>
                <a:p>
                  <a:pPr algn="ctr"/>
                  <a:r>
                    <a:rPr lang="en-US" altLang="zh-CN" sz="1200" b="1" dirty="0">
                      <a:solidFill>
                        <a:srgbClr val="FF0000"/>
                      </a:solidFill>
                    </a:rPr>
                    <a:t>ICM20948</a:t>
                  </a:r>
                  <a:endParaRPr lang="zh-CN" altLang="en-US" sz="1200" b="1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5E4890E3-3761-1E38-6297-5BE9B8C8389A}"/>
                  </a:ext>
                </a:extLst>
              </p:cNvPr>
              <p:cNvSpPr txBox="1"/>
              <p:nvPr/>
            </p:nvSpPr>
            <p:spPr>
              <a:xfrm rot="16200000">
                <a:off x="155488" y="4314528"/>
                <a:ext cx="57472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accent6">
                        <a:lumMod val="50000"/>
                      </a:schemeClr>
                    </a:solidFill>
                  </a:rPr>
                  <a:t>LED</a:t>
                </a:r>
                <a:endParaRPr lang="zh-CN" altLang="en-US" sz="12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61C419A8-D385-9E6C-0364-5DBE7FB9EC0F}"/>
                  </a:ext>
                </a:extLst>
              </p:cNvPr>
              <p:cNvSpPr txBox="1"/>
              <p:nvPr/>
            </p:nvSpPr>
            <p:spPr>
              <a:xfrm rot="16200000">
                <a:off x="-314358" y="1894953"/>
                <a:ext cx="1356317" cy="459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accent2"/>
                    </a:solidFill>
                  </a:rPr>
                  <a:t>Voltage Regulator</a:t>
                </a:r>
              </a:p>
              <a:p>
                <a:pPr algn="ctr"/>
                <a:r>
                  <a:rPr lang="en-US" altLang="zh-CN" sz="1200" b="1" dirty="0">
                    <a:solidFill>
                      <a:schemeClr val="accent2"/>
                    </a:solidFill>
                  </a:rPr>
                  <a:t>MIC5370</a:t>
                </a:r>
                <a:endParaRPr lang="zh-CN" altLang="en-US" sz="1200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D9866D48-DC2A-0956-40B3-A2AC4DA39E08}"/>
                  </a:ext>
                </a:extLst>
              </p:cNvPr>
              <p:cNvSpPr txBox="1"/>
              <p:nvPr/>
            </p:nvSpPr>
            <p:spPr>
              <a:xfrm rot="16200000">
                <a:off x="-312791" y="541866"/>
                <a:ext cx="13474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accent5">
                        <a:lumMod val="75000"/>
                      </a:schemeClr>
                    </a:solidFill>
                  </a:rPr>
                  <a:t>Chip Antenna</a:t>
                </a:r>
              </a:p>
              <a:p>
                <a:pPr algn="ctr"/>
                <a:r>
                  <a:rPr lang="en-US" altLang="zh-CN" sz="1200" b="1" dirty="0">
                    <a:solidFill>
                      <a:schemeClr val="accent5">
                        <a:lumMod val="75000"/>
                      </a:schemeClr>
                    </a:solidFill>
                  </a:rPr>
                  <a:t>2450AT18B100E</a:t>
                </a:r>
                <a:endParaRPr lang="zh-CN" altLang="en-US" sz="120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DDE89BB9-0DB3-7624-203F-3B873941D782}"/>
                  </a:ext>
                </a:extLst>
              </p:cNvPr>
              <p:cNvSpPr txBox="1"/>
              <p:nvPr/>
            </p:nvSpPr>
            <p:spPr>
              <a:xfrm rot="16200000">
                <a:off x="935347" y="465285"/>
                <a:ext cx="13474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bg1">
                        <a:lumMod val="50000"/>
                      </a:schemeClr>
                    </a:solidFill>
                  </a:rPr>
                  <a:t>Slide Switch</a:t>
                </a:r>
                <a:endParaRPr lang="zh-CN" altLang="en-US" sz="12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D6F1E33E-279E-23C7-357E-CE5CB72D2F76}"/>
                  </a:ext>
                </a:extLst>
              </p:cNvPr>
              <p:cNvSpPr txBox="1"/>
              <p:nvPr/>
            </p:nvSpPr>
            <p:spPr>
              <a:xfrm rot="16200000">
                <a:off x="913887" y="2187932"/>
                <a:ext cx="13993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accent4">
                        <a:lumMod val="75000"/>
                      </a:schemeClr>
                    </a:solidFill>
                  </a:rPr>
                  <a:t>Power Protection</a:t>
                </a:r>
                <a:endParaRPr lang="zh-CN" altLang="en-US" sz="1200" b="1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0A14B65B-6712-570F-691D-7A42F41D982B}"/>
                  </a:ext>
                </a:extLst>
              </p:cNvPr>
              <p:cNvSpPr txBox="1"/>
              <p:nvPr/>
            </p:nvSpPr>
            <p:spPr>
              <a:xfrm rot="16200000">
                <a:off x="-82510" y="5089853"/>
                <a:ext cx="8408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rgbClr val="FF0000"/>
                    </a:solidFill>
                  </a:rPr>
                  <a:t>MCU</a:t>
                </a:r>
              </a:p>
              <a:p>
                <a:pPr algn="ctr"/>
                <a:r>
                  <a:rPr lang="en-US" altLang="zh-CN" sz="1200" b="1" dirty="0">
                    <a:solidFill>
                      <a:srgbClr val="FF0000"/>
                    </a:solidFill>
                  </a:rPr>
                  <a:t>NRF52832</a:t>
                </a:r>
                <a:endParaRPr lang="zh-CN" altLang="en-US" sz="1200" b="1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86" name="组合 85">
                <a:extLst>
                  <a:ext uri="{FF2B5EF4-FFF2-40B4-BE49-F238E27FC236}">
                    <a16:creationId xmlns:a16="http://schemas.microsoft.com/office/drawing/2014/main" id="{C451254D-7AB0-44AE-5463-E91D0FE1668B}"/>
                  </a:ext>
                </a:extLst>
              </p:cNvPr>
              <p:cNvGrpSpPr/>
              <p:nvPr/>
            </p:nvGrpSpPr>
            <p:grpSpPr>
              <a:xfrm rot="16200000">
                <a:off x="218845" y="5096880"/>
                <a:ext cx="935195" cy="248958"/>
                <a:chOff x="2877425" y="1670868"/>
                <a:chExt cx="484556" cy="217254"/>
              </a:xfrm>
            </p:grpSpPr>
            <p:cxnSp>
              <p:nvCxnSpPr>
                <p:cNvPr id="87" name="直接连接符 86">
                  <a:extLst>
                    <a:ext uri="{FF2B5EF4-FFF2-40B4-BE49-F238E27FC236}">
                      <a16:creationId xmlns:a16="http://schemas.microsoft.com/office/drawing/2014/main" id="{F96E2BB3-6DB3-E79C-5E12-6F42EDF496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251499" y="1670868"/>
                  <a:ext cx="110482" cy="217254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>
                  <a:extLst>
                    <a:ext uri="{FF2B5EF4-FFF2-40B4-BE49-F238E27FC236}">
                      <a16:creationId xmlns:a16="http://schemas.microsoft.com/office/drawing/2014/main" id="{71280719-71CD-85FC-E44A-1F7BF51D61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77425" y="1670868"/>
                  <a:ext cx="382051" cy="4156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9" name="组合 98">
                <a:extLst>
                  <a:ext uri="{FF2B5EF4-FFF2-40B4-BE49-F238E27FC236}">
                    <a16:creationId xmlns:a16="http://schemas.microsoft.com/office/drawing/2014/main" id="{27D8B765-79D6-096A-8989-A6E3CB1FFAB3}"/>
                  </a:ext>
                </a:extLst>
              </p:cNvPr>
              <p:cNvGrpSpPr/>
              <p:nvPr/>
            </p:nvGrpSpPr>
            <p:grpSpPr>
              <a:xfrm rot="5400000">
                <a:off x="2447612" y="516243"/>
                <a:ext cx="1056272" cy="480961"/>
                <a:chOff x="2877425" y="1671710"/>
                <a:chExt cx="484556" cy="216413"/>
              </a:xfrm>
            </p:grpSpPr>
            <p:cxnSp>
              <p:nvCxnSpPr>
                <p:cNvPr id="101" name="直接连接符 100">
                  <a:extLst>
                    <a:ext uri="{FF2B5EF4-FFF2-40B4-BE49-F238E27FC236}">
                      <a16:creationId xmlns:a16="http://schemas.microsoft.com/office/drawing/2014/main" id="{D25946D1-AEA0-3CAA-3714-98FF161B4A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3258679" y="1671710"/>
                  <a:ext cx="103302" cy="216413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接连接符 101">
                  <a:extLst>
                    <a:ext uri="{FF2B5EF4-FFF2-40B4-BE49-F238E27FC236}">
                      <a16:creationId xmlns:a16="http://schemas.microsoft.com/office/drawing/2014/main" id="{CC9A8A74-2225-2B75-36B2-6765BAEC13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2877425" y="1673538"/>
                  <a:ext cx="382677" cy="1486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2F525EA3-19C0-8CEE-BD3A-CE5403DCACC3}"/>
                  </a:ext>
                </a:extLst>
              </p:cNvPr>
              <p:cNvSpPr txBox="1"/>
              <p:nvPr/>
            </p:nvSpPr>
            <p:spPr>
              <a:xfrm rot="16200000">
                <a:off x="2312893" y="430526"/>
                <a:ext cx="144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rgbClr val="FF0000"/>
                    </a:solidFill>
                  </a:rPr>
                  <a:t> PPG Sensor</a:t>
                </a:r>
              </a:p>
              <a:p>
                <a:pPr algn="ctr"/>
                <a:r>
                  <a:rPr lang="en-US" altLang="zh-CN" sz="1200" b="1" dirty="0">
                    <a:solidFill>
                      <a:srgbClr val="FF0000"/>
                    </a:solidFill>
                  </a:rPr>
                  <a:t>MAX30101</a:t>
                </a:r>
                <a:endParaRPr lang="zh-CN" altLang="en-US" sz="1200" b="1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829C3AB7-06C6-5AF3-EA25-90C103A75523}"/>
                  </a:ext>
                </a:extLst>
              </p:cNvPr>
              <p:cNvGrpSpPr/>
              <p:nvPr/>
            </p:nvGrpSpPr>
            <p:grpSpPr>
              <a:xfrm rot="5400000" flipH="1">
                <a:off x="2034394" y="1765129"/>
                <a:ext cx="1441320" cy="924092"/>
                <a:chOff x="2818730" y="1671776"/>
                <a:chExt cx="543251" cy="216346"/>
              </a:xfrm>
            </p:grpSpPr>
            <p:cxnSp>
              <p:nvCxnSpPr>
                <p:cNvPr id="104" name="直接连接符 103">
                  <a:extLst>
                    <a:ext uri="{FF2B5EF4-FFF2-40B4-BE49-F238E27FC236}">
                      <a16:creationId xmlns:a16="http://schemas.microsoft.com/office/drawing/2014/main" id="{C63A2917-6119-65F6-4BA2-D3F2E940D4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3264667" y="1671776"/>
                  <a:ext cx="97314" cy="216346"/>
                </a:xfrm>
                <a:prstGeom prst="line">
                  <a:avLst/>
                </a:prstGeom>
                <a:ln w="2222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直接连接符 104">
                  <a:extLst>
                    <a:ext uri="{FF2B5EF4-FFF2-40B4-BE49-F238E27FC236}">
                      <a16:creationId xmlns:a16="http://schemas.microsoft.com/office/drawing/2014/main" id="{DAB21470-868F-B068-0C5F-7D023D1404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2818730" y="1671776"/>
                  <a:ext cx="450992" cy="0"/>
                </a:xfrm>
                <a:prstGeom prst="line">
                  <a:avLst/>
                </a:prstGeom>
                <a:ln w="2222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B4CFD37C-362A-4FDC-DA1B-B6BF57F4FED1}"/>
                  </a:ext>
                </a:extLst>
              </p:cNvPr>
              <p:cNvSpPr txBox="1"/>
              <p:nvPr/>
            </p:nvSpPr>
            <p:spPr>
              <a:xfrm rot="16200000">
                <a:off x="2370519" y="2095598"/>
                <a:ext cx="13474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accent2"/>
                    </a:solidFill>
                  </a:rPr>
                  <a:t>Voltage Regulator</a:t>
                </a:r>
              </a:p>
              <a:p>
                <a:pPr algn="ctr"/>
                <a:r>
                  <a:rPr lang="en-US" altLang="zh-CN" sz="1200" b="1" dirty="0">
                    <a:solidFill>
                      <a:schemeClr val="accent2"/>
                    </a:solidFill>
                  </a:rPr>
                  <a:t>TXS0102DQE</a:t>
                </a:r>
                <a:endParaRPr lang="zh-CN" altLang="en-US" sz="1200" b="1" dirty="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121" name="组合 120">
                <a:extLst>
                  <a:ext uri="{FF2B5EF4-FFF2-40B4-BE49-F238E27FC236}">
                    <a16:creationId xmlns:a16="http://schemas.microsoft.com/office/drawing/2014/main" id="{1C2E39BC-218F-26FD-054D-4307ABBCF61A}"/>
                  </a:ext>
                </a:extLst>
              </p:cNvPr>
              <p:cNvGrpSpPr/>
              <p:nvPr/>
            </p:nvGrpSpPr>
            <p:grpSpPr>
              <a:xfrm rot="16200000">
                <a:off x="2375695" y="4930846"/>
                <a:ext cx="1297253" cy="375876"/>
                <a:chOff x="3899437" y="2814592"/>
                <a:chExt cx="1074466" cy="475088"/>
              </a:xfrm>
            </p:grpSpPr>
            <p:cxnSp>
              <p:nvCxnSpPr>
                <p:cNvPr id="116" name="直接连接符 115">
                  <a:extLst>
                    <a:ext uri="{FF2B5EF4-FFF2-40B4-BE49-F238E27FC236}">
                      <a16:creationId xmlns:a16="http://schemas.microsoft.com/office/drawing/2014/main" id="{1A2C105D-288F-CA96-7AB2-1464F503DD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99437" y="3285468"/>
                  <a:ext cx="836204" cy="3448"/>
                </a:xfrm>
                <a:prstGeom prst="line">
                  <a:avLst/>
                </a:prstGeom>
                <a:ln w="2222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直接连接符 116">
                  <a:extLst>
                    <a:ext uri="{FF2B5EF4-FFF2-40B4-BE49-F238E27FC236}">
                      <a16:creationId xmlns:a16="http://schemas.microsoft.com/office/drawing/2014/main" id="{85207182-3B77-5ED1-D7FA-1BFF2AE5C4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32788" y="2814592"/>
                  <a:ext cx="241115" cy="475088"/>
                </a:xfrm>
                <a:prstGeom prst="line">
                  <a:avLst/>
                </a:prstGeom>
                <a:ln w="2222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2C1EBA39-939B-E100-3B70-ECC275C47E3E}"/>
                  </a:ext>
                </a:extLst>
              </p:cNvPr>
              <p:cNvSpPr txBox="1"/>
              <p:nvPr/>
            </p:nvSpPr>
            <p:spPr>
              <a:xfrm rot="16200000">
                <a:off x="2300412" y="5023734"/>
                <a:ext cx="1437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accent1">
                        <a:lumMod val="75000"/>
                      </a:schemeClr>
                    </a:solidFill>
                  </a:rPr>
                  <a:t>SWD </a:t>
                </a:r>
              </a:p>
              <a:p>
                <a:pPr algn="ctr"/>
                <a:r>
                  <a:rPr lang="en-US" altLang="zh-CN" sz="1200" b="1" dirty="0">
                    <a:solidFill>
                      <a:schemeClr val="accent1">
                        <a:lumMod val="75000"/>
                      </a:schemeClr>
                    </a:solidFill>
                  </a:rPr>
                  <a:t>Programming</a:t>
                </a:r>
                <a:endParaRPr lang="zh-CN" altLang="en-US" sz="12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18" name="Rectangle 23">
                <a:extLst>
                  <a:ext uri="{FF2B5EF4-FFF2-40B4-BE49-F238E27FC236}">
                    <a16:creationId xmlns:a16="http://schemas.microsoft.com/office/drawing/2014/main" id="{2EAF01B0-0B99-9897-1A2D-B1C3542C2B65}"/>
                  </a:ext>
                </a:extLst>
              </p:cNvPr>
              <p:cNvSpPr/>
              <p:nvPr/>
            </p:nvSpPr>
            <p:spPr>
              <a:xfrm rot="16200000">
                <a:off x="1713081" y="3364180"/>
                <a:ext cx="1425676" cy="798089"/>
              </a:xfrm>
              <a:prstGeom prst="rect">
                <a:avLst/>
              </a:prstGeom>
              <a:noFill/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21">
                <a:extLst>
                  <a:ext uri="{FF2B5EF4-FFF2-40B4-BE49-F238E27FC236}">
                    <a16:creationId xmlns:a16="http://schemas.microsoft.com/office/drawing/2014/main" id="{9221FB1F-14C0-38C0-FE91-0FD00D7A7ABF}"/>
                  </a:ext>
                </a:extLst>
              </p:cNvPr>
              <p:cNvSpPr/>
              <p:nvPr/>
            </p:nvSpPr>
            <p:spPr>
              <a:xfrm rot="16200000">
                <a:off x="914208" y="447509"/>
                <a:ext cx="409171" cy="821362"/>
              </a:xfrm>
              <a:prstGeom prst="rect">
                <a:avLst/>
              </a:prstGeom>
              <a:noFill/>
              <a:ln w="25400">
                <a:solidFill>
                  <a:srgbClr val="03E1C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C12DFA91-5C7B-25BD-FC57-19A3CDEBD21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319971" y="444720"/>
                <a:ext cx="425561" cy="5121"/>
              </a:xfrm>
              <a:prstGeom prst="line">
                <a:avLst/>
              </a:prstGeom>
              <a:ln w="22225">
                <a:solidFill>
                  <a:srgbClr val="03E1C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FD6239ED-4F7C-8656-5F77-F31B90F38EA3}"/>
                  </a:ext>
                </a:extLst>
              </p:cNvPr>
              <p:cNvSpPr txBox="1"/>
              <p:nvPr/>
            </p:nvSpPr>
            <p:spPr>
              <a:xfrm rot="16200000">
                <a:off x="660471" y="170085"/>
                <a:ext cx="13474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rgbClr val="03E1C7"/>
                    </a:solidFill>
                  </a:rPr>
                  <a:t>Power</a:t>
                </a:r>
              </a:p>
              <a:p>
                <a:pPr algn="ctr"/>
                <a:r>
                  <a:rPr lang="en-US" altLang="zh-CN" sz="1200" b="1" dirty="0">
                    <a:solidFill>
                      <a:srgbClr val="03E1C7"/>
                    </a:solidFill>
                  </a:rPr>
                  <a:t> Pins</a:t>
                </a:r>
                <a:endParaRPr lang="zh-CN" altLang="en-US" sz="1200" b="1" dirty="0">
                  <a:solidFill>
                    <a:srgbClr val="03E1C7"/>
                  </a:solidFill>
                </a:endParaRPr>
              </a:p>
            </p:txBody>
          </p:sp>
          <p:grpSp>
            <p:nvGrpSpPr>
              <p:cNvPr id="157" name="组合 156">
                <a:extLst>
                  <a:ext uri="{FF2B5EF4-FFF2-40B4-BE49-F238E27FC236}">
                    <a16:creationId xmlns:a16="http://schemas.microsoft.com/office/drawing/2014/main" id="{9384D23D-ADDD-10E7-9547-7EBD515AE122}"/>
                  </a:ext>
                </a:extLst>
              </p:cNvPr>
              <p:cNvGrpSpPr/>
              <p:nvPr/>
            </p:nvGrpSpPr>
            <p:grpSpPr>
              <a:xfrm>
                <a:off x="3384000" y="4104000"/>
                <a:ext cx="5463884" cy="2450900"/>
                <a:chOff x="3411967" y="4154111"/>
                <a:chExt cx="5463884" cy="2450900"/>
              </a:xfrm>
            </p:grpSpPr>
            <p:pic>
              <p:nvPicPr>
                <p:cNvPr id="145" name="Picture 4" descr="A ring on a tabl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5DC169E7-BCA9-7C6F-3CCD-D5DBCE7096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8318" t="15805" r="26018" b="16195"/>
                <a:stretch/>
              </p:blipFill>
              <p:spPr>
                <a:xfrm rot="16200000">
                  <a:off x="3403126" y="4162952"/>
                  <a:ext cx="2442673" cy="2424991"/>
                </a:xfrm>
                <a:prstGeom prst="rect">
                  <a:avLst/>
                </a:prstGeom>
              </p:spPr>
            </p:pic>
            <p:pic>
              <p:nvPicPr>
                <p:cNvPr id="13" name="图片 12" descr="图片包含 镜子, 水&#10;&#10;描述已自动生成">
                  <a:extLst>
                    <a:ext uri="{FF2B5EF4-FFF2-40B4-BE49-F238E27FC236}">
                      <a16:creationId xmlns:a16="http://schemas.microsoft.com/office/drawing/2014/main" id="{82CD1127-0604-D0C9-8E92-D8DF6FBA6A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25798" t="20152" r="28887" b="14777"/>
                <a:stretch/>
              </p:blipFill>
              <p:spPr>
                <a:xfrm rot="16200000">
                  <a:off x="6485337" y="4214496"/>
                  <a:ext cx="2442674" cy="2338355"/>
                </a:xfrm>
                <a:prstGeom prst="rect">
                  <a:avLst/>
                </a:prstGeom>
              </p:spPr>
            </p:pic>
          </p:grpSp>
          <p:grpSp>
            <p:nvGrpSpPr>
              <p:cNvPr id="156" name="组合 155">
                <a:extLst>
                  <a:ext uri="{FF2B5EF4-FFF2-40B4-BE49-F238E27FC236}">
                    <a16:creationId xmlns:a16="http://schemas.microsoft.com/office/drawing/2014/main" id="{D18B337A-58F3-6F92-CCC6-9144595CCD49}"/>
                  </a:ext>
                </a:extLst>
              </p:cNvPr>
              <p:cNvGrpSpPr/>
              <p:nvPr/>
            </p:nvGrpSpPr>
            <p:grpSpPr>
              <a:xfrm>
                <a:off x="3384000" y="504000"/>
                <a:ext cx="5480180" cy="2431778"/>
                <a:chOff x="3395671" y="618606"/>
                <a:chExt cx="5480180" cy="2431778"/>
              </a:xfrm>
            </p:grpSpPr>
            <p:pic>
              <p:nvPicPr>
                <p:cNvPr id="10" name="图片 9" descr="图片包含 桌子, 躺, 对, 在&#10;&#10;描述已自动生成">
                  <a:extLst>
                    <a:ext uri="{FF2B5EF4-FFF2-40B4-BE49-F238E27FC236}">
                      <a16:creationId xmlns:a16="http://schemas.microsoft.com/office/drawing/2014/main" id="{F212F1B0-F993-6FE2-72AB-F9D218021D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30708" t="23720" r="29552" b="19319"/>
                <a:stretch/>
              </p:blipFill>
              <p:spPr>
                <a:xfrm rot="16200000">
                  <a:off x="3425594" y="630136"/>
                  <a:ext cx="2390325" cy="2450172"/>
                </a:xfrm>
                <a:prstGeom prst="rect">
                  <a:avLst/>
                </a:prstGeom>
              </p:spPr>
            </p:pic>
            <p:pic>
              <p:nvPicPr>
                <p:cNvPr id="147" name="图片 146" descr="在地上&#10;&#10;中度可信度描述已自动生成">
                  <a:extLst>
                    <a:ext uri="{FF2B5EF4-FFF2-40B4-BE49-F238E27FC236}">
                      <a16:creationId xmlns:a16="http://schemas.microsoft.com/office/drawing/2014/main" id="{DDAA9AAD-73C0-5E26-21BD-0223291CC7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30165" t="23720" r="29465" b="17084"/>
                <a:stretch/>
              </p:blipFill>
              <p:spPr>
                <a:xfrm rot="16200000">
                  <a:off x="6471375" y="645908"/>
                  <a:ext cx="2431777" cy="2377174"/>
                </a:xfrm>
                <a:prstGeom prst="rect">
                  <a:avLst/>
                </a:prstGeom>
              </p:spPr>
            </p:pic>
          </p:grpSp>
          <p:grpSp>
            <p:nvGrpSpPr>
              <p:cNvPr id="153" name="组合 152">
                <a:extLst>
                  <a:ext uri="{FF2B5EF4-FFF2-40B4-BE49-F238E27FC236}">
                    <a16:creationId xmlns:a16="http://schemas.microsoft.com/office/drawing/2014/main" id="{8711F367-7AEE-DBC6-0B55-83041097FC9D}"/>
                  </a:ext>
                </a:extLst>
              </p:cNvPr>
              <p:cNvGrpSpPr/>
              <p:nvPr/>
            </p:nvGrpSpPr>
            <p:grpSpPr>
              <a:xfrm>
                <a:off x="8928000" y="1332000"/>
                <a:ext cx="313671" cy="4710847"/>
                <a:chOff x="9585564" y="1119081"/>
                <a:chExt cx="313671" cy="4710847"/>
              </a:xfrm>
            </p:grpSpPr>
            <p:sp>
              <p:nvSpPr>
                <p:cNvPr id="149" name="TextBox 15">
                  <a:extLst>
                    <a:ext uri="{FF2B5EF4-FFF2-40B4-BE49-F238E27FC236}">
                      <a16:creationId xmlns:a16="http://schemas.microsoft.com/office/drawing/2014/main" id="{B31952A7-EE4E-D3CF-173C-D86193B116A1}"/>
                    </a:ext>
                  </a:extLst>
                </p:cNvPr>
                <p:cNvSpPr txBox="1"/>
                <p:nvPr/>
              </p:nvSpPr>
              <p:spPr>
                <a:xfrm rot="16200000">
                  <a:off x="9142494" y="5079081"/>
                  <a:ext cx="119391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(e) Front view</a:t>
                  </a:r>
                </a:p>
              </p:txBody>
            </p:sp>
            <p:sp>
              <p:nvSpPr>
                <p:cNvPr id="150" name="TextBox 16">
                  <a:extLst>
                    <a:ext uri="{FF2B5EF4-FFF2-40B4-BE49-F238E27FC236}">
                      <a16:creationId xmlns:a16="http://schemas.microsoft.com/office/drawing/2014/main" id="{55E6EA67-D291-21CE-673D-99D2CC714F12}"/>
                    </a:ext>
                  </a:extLst>
                </p:cNvPr>
                <p:cNvSpPr txBox="1"/>
                <p:nvPr/>
              </p:nvSpPr>
              <p:spPr>
                <a:xfrm rot="16200000">
                  <a:off x="9205712" y="1504827"/>
                  <a:ext cx="107927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(f) Side view</a:t>
                  </a:r>
                </a:p>
              </p:txBody>
            </p:sp>
          </p:grpSp>
        </p:grpSp>
        <p:grpSp>
          <p:nvGrpSpPr>
            <p:cNvPr id="159" name="组合 158">
              <a:extLst>
                <a:ext uri="{FF2B5EF4-FFF2-40B4-BE49-F238E27FC236}">
                  <a16:creationId xmlns:a16="http://schemas.microsoft.com/office/drawing/2014/main" id="{088100FA-A879-E59F-F4E4-203EF218D777}"/>
                </a:ext>
              </a:extLst>
            </p:cNvPr>
            <p:cNvGrpSpPr/>
            <p:nvPr/>
          </p:nvGrpSpPr>
          <p:grpSpPr>
            <a:xfrm>
              <a:off x="1805468" y="617083"/>
              <a:ext cx="184904" cy="5984500"/>
              <a:chOff x="2564130" y="306146"/>
              <a:chExt cx="438158" cy="961357"/>
            </a:xfrm>
          </p:grpSpPr>
          <p:cxnSp>
            <p:nvCxnSpPr>
              <p:cNvPr id="160" name="直接连接符 159">
                <a:extLst>
                  <a:ext uri="{FF2B5EF4-FFF2-40B4-BE49-F238E27FC236}">
                    <a16:creationId xmlns:a16="http://schemas.microsoft.com/office/drawing/2014/main" id="{5718B106-66DC-78F0-E4FB-7ECB5092C836}"/>
                  </a:ext>
                </a:extLst>
              </p:cNvPr>
              <p:cNvCxnSpPr/>
              <p:nvPr/>
            </p:nvCxnSpPr>
            <p:spPr>
              <a:xfrm>
                <a:off x="2564130" y="306391"/>
                <a:ext cx="438150" cy="0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>
                <a:extLst>
                  <a:ext uri="{FF2B5EF4-FFF2-40B4-BE49-F238E27FC236}">
                    <a16:creationId xmlns:a16="http://schemas.microsoft.com/office/drawing/2014/main" id="{280D8A71-84AF-C23B-A4A0-D4C5ACEDF6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3204" y="306146"/>
                <a:ext cx="0" cy="961112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接连接符 161">
                <a:extLst>
                  <a:ext uri="{FF2B5EF4-FFF2-40B4-BE49-F238E27FC236}">
                    <a16:creationId xmlns:a16="http://schemas.microsoft.com/office/drawing/2014/main" id="{22638BE6-1604-E5D6-A80C-A8D82B9988C0}"/>
                  </a:ext>
                </a:extLst>
              </p:cNvPr>
              <p:cNvCxnSpPr/>
              <p:nvPr/>
            </p:nvCxnSpPr>
            <p:spPr>
              <a:xfrm>
                <a:off x="2564137" y="1267503"/>
                <a:ext cx="438151" cy="0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3" name="组合 162">
              <a:extLst>
                <a:ext uri="{FF2B5EF4-FFF2-40B4-BE49-F238E27FC236}">
                  <a16:creationId xmlns:a16="http://schemas.microsoft.com/office/drawing/2014/main" id="{5EE968AD-6238-9FF5-4388-808A6323FB14}"/>
                </a:ext>
              </a:extLst>
            </p:cNvPr>
            <p:cNvGrpSpPr/>
            <p:nvPr/>
          </p:nvGrpSpPr>
          <p:grpSpPr>
            <a:xfrm rot="5400000">
              <a:off x="2331080" y="75934"/>
              <a:ext cx="143553" cy="821117"/>
              <a:chOff x="2564130" y="306391"/>
              <a:chExt cx="438158" cy="971701"/>
            </a:xfrm>
          </p:grpSpPr>
          <p:cxnSp>
            <p:nvCxnSpPr>
              <p:cNvPr id="164" name="直接连接符 163">
                <a:extLst>
                  <a:ext uri="{FF2B5EF4-FFF2-40B4-BE49-F238E27FC236}">
                    <a16:creationId xmlns:a16="http://schemas.microsoft.com/office/drawing/2014/main" id="{5701BC20-FA96-E440-ABAE-F424B35EDB40}"/>
                  </a:ext>
                </a:extLst>
              </p:cNvPr>
              <p:cNvCxnSpPr/>
              <p:nvPr/>
            </p:nvCxnSpPr>
            <p:spPr>
              <a:xfrm>
                <a:off x="2564130" y="306391"/>
                <a:ext cx="438150" cy="0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接连接符 164">
                <a:extLst>
                  <a:ext uri="{FF2B5EF4-FFF2-40B4-BE49-F238E27FC236}">
                    <a16:creationId xmlns:a16="http://schemas.microsoft.com/office/drawing/2014/main" id="{38F0EE04-ECAB-49C4-4CEF-D66DA0DD1E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3205" y="316980"/>
                <a:ext cx="0" cy="961112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接连接符 165">
                <a:extLst>
                  <a:ext uri="{FF2B5EF4-FFF2-40B4-BE49-F238E27FC236}">
                    <a16:creationId xmlns:a16="http://schemas.microsoft.com/office/drawing/2014/main" id="{C41B6C6B-9AE2-FE74-A3F6-87B407DB045E}"/>
                  </a:ext>
                </a:extLst>
              </p:cNvPr>
              <p:cNvCxnSpPr/>
              <p:nvPr/>
            </p:nvCxnSpPr>
            <p:spPr>
              <a:xfrm>
                <a:off x="2564137" y="1267503"/>
                <a:ext cx="438151" cy="0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81293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9D0EBA2A-2774-540A-38C1-876951C008B5}"/>
              </a:ext>
            </a:extLst>
          </p:cNvPr>
          <p:cNvGrpSpPr/>
          <p:nvPr/>
        </p:nvGrpSpPr>
        <p:grpSpPr>
          <a:xfrm rot="16200000">
            <a:off x="1271600" y="-1098451"/>
            <a:ext cx="7259816" cy="9295135"/>
            <a:chOff x="1288816" y="-1081234"/>
            <a:chExt cx="7259816" cy="9295135"/>
          </a:xfrm>
        </p:grpSpPr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C66CB032-6C14-6206-E90E-0F39CD6A1E05}"/>
                </a:ext>
              </a:extLst>
            </p:cNvPr>
            <p:cNvSpPr txBox="1"/>
            <p:nvPr/>
          </p:nvSpPr>
          <p:spPr>
            <a:xfrm>
              <a:off x="1288816" y="1278676"/>
              <a:ext cx="926382" cy="5572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altLang="zh-CN" sz="1800" b="1" dirty="0"/>
                <a:t>8.3 </a:t>
              </a:r>
            </a:p>
            <a:p>
              <a:pPr algn="ctr">
                <a:lnSpc>
                  <a:spcPts val="1800"/>
                </a:lnSpc>
              </a:pPr>
              <a:r>
                <a:rPr lang="en-US" altLang="zh-CN" sz="1800" b="1" dirty="0"/>
                <a:t>mm</a:t>
              </a:r>
              <a:endParaRPr lang="zh-CN" altLang="en-US" b="1" dirty="0"/>
            </a:p>
          </p:txBody>
        </p:sp>
        <p:grpSp>
          <p:nvGrpSpPr>
            <p:cNvPr id="139" name="组合 138">
              <a:extLst>
                <a:ext uri="{FF2B5EF4-FFF2-40B4-BE49-F238E27FC236}">
                  <a16:creationId xmlns:a16="http://schemas.microsoft.com/office/drawing/2014/main" id="{7CD999B3-F4F7-54EC-65F5-04473F47229E}"/>
                </a:ext>
              </a:extLst>
            </p:cNvPr>
            <p:cNvGrpSpPr/>
            <p:nvPr/>
          </p:nvGrpSpPr>
          <p:grpSpPr>
            <a:xfrm>
              <a:off x="1890613" y="-1081234"/>
              <a:ext cx="6658019" cy="9295135"/>
              <a:chOff x="1890613" y="-1081234"/>
              <a:chExt cx="6658019" cy="9295135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88C8C92D-B229-B832-8294-6F4CEDA62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65360" y="1165864"/>
                <a:ext cx="5982500" cy="975639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846E416-A388-D691-049E-64FCF0F86D30}"/>
                  </a:ext>
                </a:extLst>
              </p:cNvPr>
              <p:cNvSpPr/>
              <p:nvPr/>
            </p:nvSpPr>
            <p:spPr>
              <a:xfrm>
                <a:off x="7414142" y="1330054"/>
                <a:ext cx="386395" cy="560251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246FF91-82C2-2EA0-D6F0-89E03003F4FB}"/>
                  </a:ext>
                </a:extLst>
              </p:cNvPr>
              <p:cNvSpPr/>
              <p:nvPr/>
            </p:nvSpPr>
            <p:spPr>
              <a:xfrm>
                <a:off x="7197819" y="1272089"/>
                <a:ext cx="192353" cy="178089"/>
              </a:xfrm>
              <a:prstGeom prst="rect">
                <a:avLst/>
              </a:prstGeom>
              <a:noFill/>
              <a:ln w="25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7E59AD-6B1E-552C-5BE5-E99B1B123A2C}"/>
                  </a:ext>
                </a:extLst>
              </p:cNvPr>
              <p:cNvSpPr txBox="1"/>
              <p:nvPr/>
            </p:nvSpPr>
            <p:spPr>
              <a:xfrm>
                <a:off x="4699212" y="2129814"/>
                <a:ext cx="9754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(b) Bottom</a:t>
                </a:r>
              </a:p>
            </p:txBody>
          </p:sp>
          <p:grpSp>
            <p:nvGrpSpPr>
              <p:cNvPr id="99" name="组合 98">
                <a:extLst>
                  <a:ext uri="{FF2B5EF4-FFF2-40B4-BE49-F238E27FC236}">
                    <a16:creationId xmlns:a16="http://schemas.microsoft.com/office/drawing/2014/main" id="{27D8B765-79D6-096A-8989-A6E3CB1FFAB3}"/>
                  </a:ext>
                </a:extLst>
              </p:cNvPr>
              <p:cNvGrpSpPr/>
              <p:nvPr/>
            </p:nvGrpSpPr>
            <p:grpSpPr>
              <a:xfrm rot="10800000" flipV="1">
                <a:off x="7405420" y="1054309"/>
                <a:ext cx="828259" cy="277404"/>
                <a:chOff x="2922707" y="1676880"/>
                <a:chExt cx="437493" cy="71044"/>
              </a:xfrm>
            </p:grpSpPr>
            <p:cxnSp>
              <p:nvCxnSpPr>
                <p:cNvPr id="101" name="直接连接符 100">
                  <a:extLst>
                    <a:ext uri="{FF2B5EF4-FFF2-40B4-BE49-F238E27FC236}">
                      <a16:creationId xmlns:a16="http://schemas.microsoft.com/office/drawing/2014/main" id="{D25946D1-AEA0-3CAA-3714-98FF161B4A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3343261" y="1677632"/>
                  <a:ext cx="16939" cy="70292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接连接符 101">
                  <a:extLst>
                    <a:ext uri="{FF2B5EF4-FFF2-40B4-BE49-F238E27FC236}">
                      <a16:creationId xmlns:a16="http://schemas.microsoft.com/office/drawing/2014/main" id="{CC9A8A74-2225-2B75-36B2-6765BAEC13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2922707" y="1676880"/>
                  <a:ext cx="429024" cy="752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2F525EA3-19C0-8CEE-BD3A-CE5403DCACC3}"/>
                  </a:ext>
                </a:extLst>
              </p:cNvPr>
              <p:cNvSpPr txBox="1"/>
              <p:nvPr/>
            </p:nvSpPr>
            <p:spPr>
              <a:xfrm>
                <a:off x="7097267" y="623270"/>
                <a:ext cx="144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rgbClr val="FF0000"/>
                    </a:solidFill>
                  </a:rPr>
                  <a:t> PPG Sensor</a:t>
                </a:r>
              </a:p>
              <a:p>
                <a:pPr algn="ctr"/>
                <a:r>
                  <a:rPr lang="en-US" altLang="zh-CN" sz="1200" b="1" dirty="0">
                    <a:solidFill>
                      <a:srgbClr val="FF0000"/>
                    </a:solidFill>
                  </a:rPr>
                  <a:t>MAX30101</a:t>
                </a:r>
                <a:endParaRPr lang="zh-CN" altLang="en-US" sz="1200" b="1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829C3AB7-06C6-5AF3-EA25-90C103A75523}"/>
                  </a:ext>
                </a:extLst>
              </p:cNvPr>
              <p:cNvGrpSpPr/>
              <p:nvPr/>
            </p:nvGrpSpPr>
            <p:grpSpPr>
              <a:xfrm rot="10800000" flipH="1" flipV="1">
                <a:off x="5747284" y="1054317"/>
                <a:ext cx="1443845" cy="223326"/>
                <a:chOff x="2818730" y="1671776"/>
                <a:chExt cx="543251" cy="216346"/>
              </a:xfrm>
            </p:grpSpPr>
            <p:cxnSp>
              <p:nvCxnSpPr>
                <p:cNvPr id="104" name="直接连接符 103">
                  <a:extLst>
                    <a:ext uri="{FF2B5EF4-FFF2-40B4-BE49-F238E27FC236}">
                      <a16:creationId xmlns:a16="http://schemas.microsoft.com/office/drawing/2014/main" id="{C63A2917-6119-65F6-4BA2-D3F2E940D4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3264667" y="1671776"/>
                  <a:ext cx="97314" cy="216346"/>
                </a:xfrm>
                <a:prstGeom prst="line">
                  <a:avLst/>
                </a:prstGeom>
                <a:ln w="2222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直接连接符 104">
                  <a:extLst>
                    <a:ext uri="{FF2B5EF4-FFF2-40B4-BE49-F238E27FC236}">
                      <a16:creationId xmlns:a16="http://schemas.microsoft.com/office/drawing/2014/main" id="{DAB21470-868F-B068-0C5F-7D023D1404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2818730" y="1671776"/>
                  <a:ext cx="450992" cy="0"/>
                </a:xfrm>
                <a:prstGeom prst="line">
                  <a:avLst/>
                </a:prstGeom>
                <a:ln w="2222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B4CFD37C-362A-4FDC-DA1B-B6BF57F4FED1}"/>
                  </a:ext>
                </a:extLst>
              </p:cNvPr>
              <p:cNvSpPr txBox="1"/>
              <p:nvPr/>
            </p:nvSpPr>
            <p:spPr>
              <a:xfrm>
                <a:off x="5644733" y="637005"/>
                <a:ext cx="13474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accent2"/>
                    </a:solidFill>
                  </a:rPr>
                  <a:t>Voltage Regulator</a:t>
                </a:r>
              </a:p>
              <a:p>
                <a:pPr algn="ctr"/>
                <a:r>
                  <a:rPr lang="en-US" altLang="zh-CN" sz="1200" b="1" dirty="0">
                    <a:solidFill>
                      <a:schemeClr val="accent2"/>
                    </a:solidFill>
                  </a:rPr>
                  <a:t>TXS0102DQE</a:t>
                </a:r>
                <a:endParaRPr lang="zh-CN" altLang="en-US" sz="1200" b="1" dirty="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121" name="组合 120">
                <a:extLst>
                  <a:ext uri="{FF2B5EF4-FFF2-40B4-BE49-F238E27FC236}">
                    <a16:creationId xmlns:a16="http://schemas.microsoft.com/office/drawing/2014/main" id="{1C2E39BC-218F-26FD-054D-4307ABBCF61A}"/>
                  </a:ext>
                </a:extLst>
              </p:cNvPr>
              <p:cNvGrpSpPr/>
              <p:nvPr/>
            </p:nvGrpSpPr>
            <p:grpSpPr>
              <a:xfrm flipV="1">
                <a:off x="2848265" y="1068330"/>
                <a:ext cx="1369830" cy="110075"/>
                <a:chOff x="3899437" y="2814592"/>
                <a:chExt cx="1074466" cy="475088"/>
              </a:xfrm>
            </p:grpSpPr>
            <p:cxnSp>
              <p:nvCxnSpPr>
                <p:cNvPr id="116" name="直接连接符 115">
                  <a:extLst>
                    <a:ext uri="{FF2B5EF4-FFF2-40B4-BE49-F238E27FC236}">
                      <a16:creationId xmlns:a16="http://schemas.microsoft.com/office/drawing/2014/main" id="{1A2C105D-288F-CA96-7AB2-1464F503DD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99437" y="3285468"/>
                  <a:ext cx="836204" cy="3448"/>
                </a:xfrm>
                <a:prstGeom prst="line">
                  <a:avLst/>
                </a:prstGeom>
                <a:ln w="2222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直接连接符 116">
                  <a:extLst>
                    <a:ext uri="{FF2B5EF4-FFF2-40B4-BE49-F238E27FC236}">
                      <a16:creationId xmlns:a16="http://schemas.microsoft.com/office/drawing/2014/main" id="{85207182-3B77-5ED1-D7FA-1BFF2AE5C4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32788" y="2814592"/>
                  <a:ext cx="241115" cy="475088"/>
                </a:xfrm>
                <a:prstGeom prst="line">
                  <a:avLst/>
                </a:prstGeom>
                <a:ln w="2222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2C1EBA39-939B-E100-3B70-ECC275C47E3E}"/>
                  </a:ext>
                </a:extLst>
              </p:cNvPr>
              <p:cNvSpPr txBox="1"/>
              <p:nvPr/>
            </p:nvSpPr>
            <p:spPr>
              <a:xfrm>
                <a:off x="2720923" y="644532"/>
                <a:ext cx="1437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accent1">
                        <a:lumMod val="75000"/>
                      </a:schemeClr>
                    </a:solidFill>
                  </a:rPr>
                  <a:t>SWD </a:t>
                </a:r>
              </a:p>
              <a:p>
                <a:pPr algn="ctr"/>
                <a:r>
                  <a:rPr lang="en-US" altLang="zh-CN" sz="1200" b="1" dirty="0">
                    <a:solidFill>
                      <a:schemeClr val="accent1">
                        <a:lumMod val="75000"/>
                      </a:schemeClr>
                    </a:solidFill>
                  </a:rPr>
                  <a:t>Programming</a:t>
                </a:r>
                <a:endParaRPr lang="zh-CN" altLang="en-US" sz="12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18" name="Rectangle 23">
                <a:extLst>
                  <a:ext uri="{FF2B5EF4-FFF2-40B4-BE49-F238E27FC236}">
                    <a16:creationId xmlns:a16="http://schemas.microsoft.com/office/drawing/2014/main" id="{2EAF01B0-0B99-9897-1A2D-B1C3542C2B65}"/>
                  </a:ext>
                </a:extLst>
              </p:cNvPr>
              <p:cNvSpPr/>
              <p:nvPr/>
            </p:nvSpPr>
            <p:spPr>
              <a:xfrm>
                <a:off x="4219057" y="1190947"/>
                <a:ext cx="1425676" cy="798089"/>
              </a:xfrm>
              <a:prstGeom prst="rect">
                <a:avLst/>
              </a:prstGeom>
              <a:noFill/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9" name="组合 158">
                <a:extLst>
                  <a:ext uri="{FF2B5EF4-FFF2-40B4-BE49-F238E27FC236}">
                    <a16:creationId xmlns:a16="http://schemas.microsoft.com/office/drawing/2014/main" id="{088100FA-A879-E59F-F4E4-203EF218D777}"/>
                  </a:ext>
                </a:extLst>
              </p:cNvPr>
              <p:cNvGrpSpPr/>
              <p:nvPr/>
            </p:nvGrpSpPr>
            <p:grpSpPr>
              <a:xfrm rot="5400000">
                <a:off x="4967172" y="-842229"/>
                <a:ext cx="186760" cy="5936886"/>
                <a:chOff x="2564130" y="306146"/>
                <a:chExt cx="438158" cy="961357"/>
              </a:xfrm>
            </p:grpSpPr>
            <p:cxnSp>
              <p:nvCxnSpPr>
                <p:cNvPr id="160" name="直接连接符 159">
                  <a:extLst>
                    <a:ext uri="{FF2B5EF4-FFF2-40B4-BE49-F238E27FC236}">
                      <a16:creationId xmlns:a16="http://schemas.microsoft.com/office/drawing/2014/main" id="{5718B106-66DC-78F0-E4FB-7ECB5092C836}"/>
                    </a:ext>
                  </a:extLst>
                </p:cNvPr>
                <p:cNvCxnSpPr/>
                <p:nvPr/>
              </p:nvCxnSpPr>
              <p:spPr>
                <a:xfrm>
                  <a:off x="2564130" y="306391"/>
                  <a:ext cx="438150" cy="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直接连接符 160">
                  <a:extLst>
                    <a:ext uri="{FF2B5EF4-FFF2-40B4-BE49-F238E27FC236}">
                      <a16:creationId xmlns:a16="http://schemas.microsoft.com/office/drawing/2014/main" id="{280D8A71-84AF-C23B-A4A0-D4C5ACEDF6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3204" y="306146"/>
                  <a:ext cx="0" cy="961112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直接连接符 161">
                  <a:extLst>
                    <a:ext uri="{FF2B5EF4-FFF2-40B4-BE49-F238E27FC236}">
                      <a16:creationId xmlns:a16="http://schemas.microsoft.com/office/drawing/2014/main" id="{22638BE6-1604-E5D6-A80C-A8D82B9988C0}"/>
                    </a:ext>
                  </a:extLst>
                </p:cNvPr>
                <p:cNvCxnSpPr/>
                <p:nvPr/>
              </p:nvCxnSpPr>
              <p:spPr>
                <a:xfrm>
                  <a:off x="2564137" y="1267503"/>
                  <a:ext cx="438151" cy="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3" name="组合 162">
                <a:extLst>
                  <a:ext uri="{FF2B5EF4-FFF2-40B4-BE49-F238E27FC236}">
                    <a16:creationId xmlns:a16="http://schemas.microsoft.com/office/drawing/2014/main" id="{5EE968AD-6238-9FF5-4388-808A6323FB14}"/>
                  </a:ext>
                </a:extLst>
              </p:cNvPr>
              <p:cNvGrpSpPr/>
              <p:nvPr/>
            </p:nvGrpSpPr>
            <p:grpSpPr>
              <a:xfrm rot="10800000">
                <a:off x="1890613" y="1156372"/>
                <a:ext cx="143553" cy="821117"/>
                <a:chOff x="2564130" y="306391"/>
                <a:chExt cx="438158" cy="971701"/>
              </a:xfrm>
            </p:grpSpPr>
            <p:cxnSp>
              <p:nvCxnSpPr>
                <p:cNvPr id="164" name="直接连接符 163">
                  <a:extLst>
                    <a:ext uri="{FF2B5EF4-FFF2-40B4-BE49-F238E27FC236}">
                      <a16:creationId xmlns:a16="http://schemas.microsoft.com/office/drawing/2014/main" id="{5701BC20-FA96-E440-ABAE-F424B35EDB40}"/>
                    </a:ext>
                  </a:extLst>
                </p:cNvPr>
                <p:cNvCxnSpPr/>
                <p:nvPr/>
              </p:nvCxnSpPr>
              <p:spPr>
                <a:xfrm>
                  <a:off x="2564130" y="306391"/>
                  <a:ext cx="438150" cy="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直接连接符 164">
                  <a:extLst>
                    <a:ext uri="{FF2B5EF4-FFF2-40B4-BE49-F238E27FC236}">
                      <a16:creationId xmlns:a16="http://schemas.microsoft.com/office/drawing/2014/main" id="{38F0EE04-ECAB-49C4-4CEF-D66DA0DD1E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3205" y="316980"/>
                  <a:ext cx="0" cy="961112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直接连接符 165">
                  <a:extLst>
                    <a:ext uri="{FF2B5EF4-FFF2-40B4-BE49-F238E27FC236}">
                      <a16:creationId xmlns:a16="http://schemas.microsoft.com/office/drawing/2014/main" id="{C41B6C6B-9AE2-FE74-A3F6-87B407DB045E}"/>
                    </a:ext>
                  </a:extLst>
                </p:cNvPr>
                <p:cNvCxnSpPr/>
                <p:nvPr/>
              </p:nvCxnSpPr>
              <p:spPr>
                <a:xfrm>
                  <a:off x="2564137" y="1267503"/>
                  <a:ext cx="438151" cy="0"/>
                </a:xfrm>
                <a:prstGeom prst="line">
                  <a:avLst/>
                </a:prstGeom>
                <a:ln w="412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7" name="组合 136">
                <a:extLst>
                  <a:ext uri="{FF2B5EF4-FFF2-40B4-BE49-F238E27FC236}">
                    <a16:creationId xmlns:a16="http://schemas.microsoft.com/office/drawing/2014/main" id="{5EF18E7B-0565-1000-CC6B-DD4999165EEA}"/>
                  </a:ext>
                </a:extLst>
              </p:cNvPr>
              <p:cNvGrpSpPr/>
              <p:nvPr/>
            </p:nvGrpSpPr>
            <p:grpSpPr>
              <a:xfrm rot="5400000">
                <a:off x="2513661" y="2407310"/>
                <a:ext cx="5346559" cy="6266624"/>
                <a:chOff x="4054129" y="64031"/>
                <a:chExt cx="5346559" cy="6266624"/>
              </a:xfrm>
            </p:grpSpPr>
            <p:grpSp>
              <p:nvGrpSpPr>
                <p:cNvPr id="3" name="组合 2">
                  <a:extLst>
                    <a:ext uri="{FF2B5EF4-FFF2-40B4-BE49-F238E27FC236}">
                      <a16:creationId xmlns:a16="http://schemas.microsoft.com/office/drawing/2014/main" id="{033C7F05-32D2-2459-4E5F-DD5B4AEF295E}"/>
                    </a:ext>
                  </a:extLst>
                </p:cNvPr>
                <p:cNvGrpSpPr/>
                <p:nvPr/>
              </p:nvGrpSpPr>
              <p:grpSpPr>
                <a:xfrm rot="16200000">
                  <a:off x="3393456" y="736234"/>
                  <a:ext cx="6253230" cy="4908824"/>
                  <a:chOff x="876951" y="2415930"/>
                  <a:chExt cx="6253230" cy="4908824"/>
                </a:xfrm>
              </p:grpSpPr>
              <p:pic>
                <p:nvPicPr>
                  <p:cNvPr id="145" name="Picture 4" descr="A ring on a tabl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5DC169E7-BCA9-7C6F-3CCD-D5DBCE7096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22444" t="13935" r="19120" b="16196"/>
                  <a:stretch/>
                </p:blipFill>
                <p:spPr>
                  <a:xfrm>
                    <a:off x="876951" y="2415930"/>
                    <a:ext cx="3125901" cy="2491651"/>
                  </a:xfrm>
                  <a:prstGeom prst="rect">
                    <a:avLst/>
                  </a:prstGeom>
                </p:spPr>
              </p:pic>
              <p:pic>
                <p:nvPicPr>
                  <p:cNvPr id="13" name="图片 12" descr="图片包含 镜子, 水&#10;&#10;描述已自动生成">
                    <a:extLst>
                      <a:ext uri="{FF2B5EF4-FFF2-40B4-BE49-F238E27FC236}">
                        <a16:creationId xmlns:a16="http://schemas.microsoft.com/office/drawing/2014/main" id="{82CD1127-0604-D0C9-8E92-D8DF6FBA6A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19478" t="17529" r="22534" b="13794"/>
                  <a:stretch/>
                </p:blipFill>
                <p:spPr>
                  <a:xfrm>
                    <a:off x="4002854" y="2415931"/>
                    <a:ext cx="3125900" cy="2467883"/>
                  </a:xfrm>
                  <a:prstGeom prst="rect">
                    <a:avLst/>
                  </a:prstGeom>
                </p:spPr>
              </p:pic>
              <p:pic>
                <p:nvPicPr>
                  <p:cNvPr id="10" name="图片 9" descr="图片包含 桌子, 躺, 对, 在&#10;&#10;描述已自动生成">
                    <a:extLst>
                      <a:ext uri="{FF2B5EF4-FFF2-40B4-BE49-F238E27FC236}">
                        <a16:creationId xmlns:a16="http://schemas.microsoft.com/office/drawing/2014/main" id="{F212F1B0-F993-6FE2-72AB-F9D218021D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rcRect l="27341" t="23720" r="20667" b="19319"/>
                  <a:stretch/>
                </p:blipFill>
                <p:spPr>
                  <a:xfrm>
                    <a:off x="876951" y="4874582"/>
                    <a:ext cx="3127328" cy="2450172"/>
                  </a:xfrm>
                  <a:prstGeom prst="rect">
                    <a:avLst/>
                  </a:prstGeom>
                </p:spPr>
              </p:pic>
              <p:pic>
                <p:nvPicPr>
                  <p:cNvPr id="147" name="图片 146" descr="在地上&#10;&#10;中度可信度描述已自动生成">
                    <a:extLst>
                      <a:ext uri="{FF2B5EF4-FFF2-40B4-BE49-F238E27FC236}">
                        <a16:creationId xmlns:a16="http://schemas.microsoft.com/office/drawing/2014/main" id="{DDAA9AAD-73C0-5E26-21BD-0223291CC7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l="23426" t="23720" r="24682" b="15266"/>
                  <a:stretch/>
                </p:blipFill>
                <p:spPr>
                  <a:xfrm>
                    <a:off x="4004280" y="4874580"/>
                    <a:ext cx="3125901" cy="245017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1" name="图形 60" descr="徽章 1 纯色填充">
                  <a:extLst>
                    <a:ext uri="{FF2B5EF4-FFF2-40B4-BE49-F238E27FC236}">
                      <a16:creationId xmlns:a16="http://schemas.microsoft.com/office/drawing/2014/main" id="{BB38194B-78C3-41D6-9650-9A871EBAC0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4059649" y="5778691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64" name="图形 63" descr="徽章 纯色填充">
                  <a:extLst>
                    <a:ext uri="{FF2B5EF4-FFF2-40B4-BE49-F238E27FC236}">
                      <a16:creationId xmlns:a16="http://schemas.microsoft.com/office/drawing/2014/main" id="{DCFB1887-CF36-BB5E-6B6D-9E3D5C6717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4054129" y="2669128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71" name="图形 70" descr="徽章 3 纯色填充">
                  <a:extLst>
                    <a:ext uri="{FF2B5EF4-FFF2-40B4-BE49-F238E27FC236}">
                      <a16:creationId xmlns:a16="http://schemas.microsoft.com/office/drawing/2014/main" id="{8D419CF9-DC61-1E1D-C5A3-2C71E9F7B8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6531612" y="5790655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73" name="图形 72" descr="徽章 4 纯色填充">
                  <a:extLst>
                    <a:ext uri="{FF2B5EF4-FFF2-40B4-BE49-F238E27FC236}">
                      <a16:creationId xmlns:a16="http://schemas.microsoft.com/office/drawing/2014/main" id="{28668D18-5D43-7EFF-DE82-2ACB07C0BC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6525568" y="2657343"/>
                  <a:ext cx="540000" cy="540000"/>
                </a:xfrm>
                <a:prstGeom prst="rect">
                  <a:avLst/>
                </a:prstGeom>
              </p:spPr>
            </p:pic>
            <p:sp>
              <p:nvSpPr>
                <p:cNvPr id="74" name="TextBox 14">
                  <a:extLst>
                    <a:ext uri="{FF2B5EF4-FFF2-40B4-BE49-F238E27FC236}">
                      <a16:creationId xmlns:a16="http://schemas.microsoft.com/office/drawing/2014/main" id="{CEB5CB1E-9E5F-551F-0E3A-7826151A1E21}"/>
                    </a:ext>
                  </a:extLst>
                </p:cNvPr>
                <p:cNvSpPr txBox="1"/>
                <p:nvPr/>
              </p:nvSpPr>
              <p:spPr>
                <a:xfrm rot="16200000">
                  <a:off x="8696777" y="2935432"/>
                  <a:ext cx="11000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(b) Real Ring</a:t>
                  </a:r>
                </a:p>
              </p:txBody>
            </p:sp>
          </p:grp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FE2A9071-DD36-68EC-4F65-800835E6ED3B}"/>
                  </a:ext>
                </a:extLst>
              </p:cNvPr>
              <p:cNvSpPr txBox="1"/>
              <p:nvPr/>
            </p:nvSpPr>
            <p:spPr>
              <a:xfrm>
                <a:off x="2260793" y="2120464"/>
                <a:ext cx="13191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b="1" dirty="0"/>
                  <a:t>53 mm</a:t>
                </a:r>
                <a:endParaRPr lang="zh-CN" altLang="en-US" b="1" dirty="0"/>
              </a:p>
            </p:txBody>
          </p:sp>
          <p:grpSp>
            <p:nvGrpSpPr>
              <p:cNvPr id="135" name="组合 134">
                <a:extLst>
                  <a:ext uri="{FF2B5EF4-FFF2-40B4-BE49-F238E27FC236}">
                    <a16:creationId xmlns:a16="http://schemas.microsoft.com/office/drawing/2014/main" id="{68D7ADBB-4ABC-592D-5239-9E96E127D9DB}"/>
                  </a:ext>
                </a:extLst>
              </p:cNvPr>
              <p:cNvGrpSpPr/>
              <p:nvPr/>
            </p:nvGrpSpPr>
            <p:grpSpPr>
              <a:xfrm>
                <a:off x="2046493" y="-1081234"/>
                <a:ext cx="6502139" cy="1637582"/>
                <a:chOff x="783225" y="-1348383"/>
                <a:chExt cx="6502139" cy="1637582"/>
              </a:xfrm>
            </p:grpSpPr>
            <p:pic>
              <p:nvPicPr>
                <p:cNvPr id="6" name="图片 5">
                  <a:extLst>
                    <a:ext uri="{FF2B5EF4-FFF2-40B4-BE49-F238E27FC236}">
                      <a16:creationId xmlns:a16="http://schemas.microsoft.com/office/drawing/2014/main" id="{E20E4C12-E26D-4B41-4034-85B7156311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83225" y="-788397"/>
                  <a:ext cx="5982500" cy="990057"/>
                </a:xfrm>
                <a:prstGeom prst="rect">
                  <a:avLst/>
                </a:prstGeom>
              </p:spPr>
            </p:pic>
            <p:sp>
              <p:nvSpPr>
                <p:cNvPr id="21" name="Frame 20">
                  <a:extLst>
                    <a:ext uri="{FF2B5EF4-FFF2-40B4-BE49-F238E27FC236}">
                      <a16:creationId xmlns:a16="http://schemas.microsoft.com/office/drawing/2014/main" id="{DF04709B-E24E-2562-4E1F-C8C80C68622E}"/>
                    </a:ext>
                  </a:extLst>
                </p:cNvPr>
                <p:cNvSpPr/>
                <p:nvPr/>
              </p:nvSpPr>
              <p:spPr>
                <a:xfrm>
                  <a:off x="1539726" y="-732827"/>
                  <a:ext cx="776966" cy="683355"/>
                </a:xfrm>
                <a:prstGeom prst="frame">
                  <a:avLst/>
                </a:prstGeom>
                <a:noFill/>
                <a:ln w="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46A8468-568C-5AFD-9781-69B596403CB7}"/>
                    </a:ext>
                  </a:extLst>
                </p:cNvPr>
                <p:cNvSpPr/>
                <p:nvPr/>
              </p:nvSpPr>
              <p:spPr>
                <a:xfrm>
                  <a:off x="1846101" y="-678228"/>
                  <a:ext cx="776966" cy="642817"/>
                </a:xfrm>
                <a:prstGeom prst="rect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4A170535-006D-2D2D-2AFC-6BC0A61ED39A}"/>
                    </a:ext>
                  </a:extLst>
                </p:cNvPr>
                <p:cNvSpPr/>
                <p:nvPr/>
              </p:nvSpPr>
              <p:spPr>
                <a:xfrm>
                  <a:off x="3294341" y="-473820"/>
                  <a:ext cx="400319" cy="326968"/>
                </a:xfrm>
                <a:prstGeom prst="rect">
                  <a:avLst/>
                </a:pr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76AB75F4-4841-7C00-9250-20F38C5E3120}"/>
                    </a:ext>
                  </a:extLst>
                </p:cNvPr>
                <p:cNvSpPr/>
                <p:nvPr/>
              </p:nvSpPr>
              <p:spPr>
                <a:xfrm>
                  <a:off x="3876500" y="-722296"/>
                  <a:ext cx="476205" cy="683355"/>
                </a:xfrm>
                <a:prstGeom prst="rect">
                  <a:avLst/>
                </a:prstGeom>
                <a:noFill/>
                <a:ln w="2540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0C00DE08-B930-A4CD-1B39-4AF3DEC91855}"/>
                    </a:ext>
                  </a:extLst>
                </p:cNvPr>
                <p:cNvSpPr/>
                <p:nvPr/>
              </p:nvSpPr>
              <p:spPr>
                <a:xfrm>
                  <a:off x="4484873" y="-418003"/>
                  <a:ext cx="264559" cy="191108"/>
                </a:xfrm>
                <a:prstGeom prst="rect">
                  <a:avLst/>
                </a:prstGeom>
                <a:noFill/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67050A7A-DF60-48FD-2815-AC44E50F7173}"/>
                    </a:ext>
                  </a:extLst>
                </p:cNvPr>
                <p:cNvSpPr/>
                <p:nvPr/>
              </p:nvSpPr>
              <p:spPr>
                <a:xfrm>
                  <a:off x="5583184" y="-764091"/>
                  <a:ext cx="476205" cy="196900"/>
                </a:xfrm>
                <a:prstGeom prst="rect">
                  <a:avLst/>
                </a:prstGeom>
                <a:noFill/>
                <a:ln w="254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5A2D9F52-2EC0-36FF-C357-554CFDC92BF5}"/>
                    </a:ext>
                  </a:extLst>
                </p:cNvPr>
                <p:cNvSpPr/>
                <p:nvPr/>
              </p:nvSpPr>
              <p:spPr>
                <a:xfrm>
                  <a:off x="5133541" y="-365128"/>
                  <a:ext cx="944055" cy="417419"/>
                </a:xfrm>
                <a:prstGeom prst="rect">
                  <a:avLst/>
                </a:prstGeom>
                <a:noFill/>
                <a:ln w="254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8850E1A5-3E2B-0F34-3F5C-14AEFBE7AD85}"/>
                    </a:ext>
                  </a:extLst>
                </p:cNvPr>
                <p:cNvSpPr/>
                <p:nvPr/>
              </p:nvSpPr>
              <p:spPr>
                <a:xfrm>
                  <a:off x="3213823" y="-691217"/>
                  <a:ext cx="202281" cy="144721"/>
                </a:xfrm>
                <a:prstGeom prst="rect">
                  <a:avLst/>
                </a:prstGeom>
                <a:noFill/>
                <a:ln w="25400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7" name="组合 36">
                  <a:extLst>
                    <a:ext uri="{FF2B5EF4-FFF2-40B4-BE49-F238E27FC236}">
                      <a16:creationId xmlns:a16="http://schemas.microsoft.com/office/drawing/2014/main" id="{89549170-2194-44E3-832F-934A01DF24CA}"/>
                    </a:ext>
                  </a:extLst>
                </p:cNvPr>
                <p:cNvGrpSpPr/>
                <p:nvPr/>
              </p:nvGrpSpPr>
              <p:grpSpPr>
                <a:xfrm>
                  <a:off x="2784289" y="-900139"/>
                  <a:ext cx="424470" cy="213098"/>
                  <a:chOff x="2877425" y="1675024"/>
                  <a:chExt cx="484556" cy="213098"/>
                </a:xfrm>
              </p:grpSpPr>
              <p:cxnSp>
                <p:nvCxnSpPr>
                  <p:cNvPr id="38" name="直接连接符 37">
                    <a:extLst>
                      <a:ext uri="{FF2B5EF4-FFF2-40B4-BE49-F238E27FC236}">
                        <a16:creationId xmlns:a16="http://schemas.microsoft.com/office/drawing/2014/main" id="{F5F6D32F-F8AF-FBA1-BA11-60D304D945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3211513" y="1675024"/>
                    <a:ext cx="150468" cy="213098"/>
                  </a:xfrm>
                  <a:prstGeom prst="line">
                    <a:avLst/>
                  </a:prstGeom>
                  <a:ln w="22225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直接连接符 38">
                    <a:extLst>
                      <a:ext uri="{FF2B5EF4-FFF2-40B4-BE49-F238E27FC236}">
                        <a16:creationId xmlns:a16="http://schemas.microsoft.com/office/drawing/2014/main" id="{E5E442C5-1B49-91DF-D618-55644E8209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77425" y="1675024"/>
                    <a:ext cx="339577" cy="0"/>
                  </a:xfrm>
                  <a:prstGeom prst="line">
                    <a:avLst/>
                  </a:prstGeom>
                  <a:ln w="22225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3" name="组合 42">
                  <a:extLst>
                    <a:ext uri="{FF2B5EF4-FFF2-40B4-BE49-F238E27FC236}">
                      <a16:creationId xmlns:a16="http://schemas.microsoft.com/office/drawing/2014/main" id="{3CB622C9-EE7A-3FA8-D074-1CDE0BB8DA55}"/>
                    </a:ext>
                  </a:extLst>
                </p:cNvPr>
                <p:cNvGrpSpPr/>
                <p:nvPr/>
              </p:nvGrpSpPr>
              <p:grpSpPr>
                <a:xfrm>
                  <a:off x="3923673" y="-900386"/>
                  <a:ext cx="693480" cy="168845"/>
                  <a:chOff x="2763004" y="1675024"/>
                  <a:chExt cx="456127" cy="356087"/>
                </a:xfrm>
              </p:grpSpPr>
              <p:cxnSp>
                <p:nvCxnSpPr>
                  <p:cNvPr id="44" name="直接连接符 43">
                    <a:extLst>
                      <a:ext uri="{FF2B5EF4-FFF2-40B4-BE49-F238E27FC236}">
                        <a16:creationId xmlns:a16="http://schemas.microsoft.com/office/drawing/2014/main" id="{979AA000-9001-ECEB-128B-823908B5CA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>
                    <a:off x="2893613" y="1675024"/>
                    <a:ext cx="0" cy="356087"/>
                  </a:xfrm>
                  <a:prstGeom prst="line">
                    <a:avLst/>
                  </a:prstGeom>
                  <a:ln w="22225"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直接连接符 44">
                    <a:extLst>
                      <a:ext uri="{FF2B5EF4-FFF2-40B4-BE49-F238E27FC236}">
                        <a16:creationId xmlns:a16="http://schemas.microsoft.com/office/drawing/2014/main" id="{77C975FD-2BE6-8D2B-2620-B1C7579762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763004" y="1675024"/>
                    <a:ext cx="456127" cy="0"/>
                  </a:xfrm>
                  <a:prstGeom prst="line">
                    <a:avLst/>
                  </a:prstGeom>
                  <a:ln w="22225"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2" name="组合 131">
                  <a:extLst>
                    <a:ext uri="{FF2B5EF4-FFF2-40B4-BE49-F238E27FC236}">
                      <a16:creationId xmlns:a16="http://schemas.microsoft.com/office/drawing/2014/main" id="{A4782D70-9F87-D7D1-EC6E-E7BE89607C66}"/>
                    </a:ext>
                  </a:extLst>
                </p:cNvPr>
                <p:cNvGrpSpPr/>
                <p:nvPr/>
              </p:nvGrpSpPr>
              <p:grpSpPr>
                <a:xfrm>
                  <a:off x="4484873" y="-919690"/>
                  <a:ext cx="1332576" cy="496987"/>
                  <a:chOff x="6416259" y="537008"/>
                  <a:chExt cx="1460916" cy="461616"/>
                </a:xfrm>
              </p:grpSpPr>
              <p:cxnSp>
                <p:nvCxnSpPr>
                  <p:cNvPr id="47" name="直接连接符 46">
                    <a:extLst>
                      <a:ext uri="{FF2B5EF4-FFF2-40B4-BE49-F238E27FC236}">
                        <a16:creationId xmlns:a16="http://schemas.microsoft.com/office/drawing/2014/main" id="{44C21844-3405-C1D5-69D5-E676209482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16259" y="537008"/>
                    <a:ext cx="355398" cy="461616"/>
                  </a:xfrm>
                  <a:prstGeom prst="line">
                    <a:avLst/>
                  </a:prstGeom>
                  <a:ln w="22225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直接连接符 47">
                    <a:extLst>
                      <a:ext uri="{FF2B5EF4-FFF2-40B4-BE49-F238E27FC236}">
                        <a16:creationId xmlns:a16="http://schemas.microsoft.com/office/drawing/2014/main" id="{09F5A0A0-B393-F508-FE15-25298BE2AC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771657" y="537008"/>
                    <a:ext cx="1105518" cy="0"/>
                  </a:xfrm>
                  <a:prstGeom prst="line">
                    <a:avLst/>
                  </a:prstGeom>
                  <a:ln w="22225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" name="组合 11">
                  <a:extLst>
                    <a:ext uri="{FF2B5EF4-FFF2-40B4-BE49-F238E27FC236}">
                      <a16:creationId xmlns:a16="http://schemas.microsoft.com/office/drawing/2014/main" id="{6862DA1B-96E7-0C20-B3E8-F5BCD9117C3A}"/>
                    </a:ext>
                  </a:extLst>
                </p:cNvPr>
                <p:cNvGrpSpPr/>
                <p:nvPr/>
              </p:nvGrpSpPr>
              <p:grpSpPr>
                <a:xfrm>
                  <a:off x="6059388" y="-923036"/>
                  <a:ext cx="1043933" cy="158701"/>
                  <a:chOff x="8080132" y="533662"/>
                  <a:chExt cx="1082916" cy="141807"/>
                </a:xfrm>
              </p:grpSpPr>
              <p:cxnSp>
                <p:nvCxnSpPr>
                  <p:cNvPr id="50" name="直接连接符 49">
                    <a:extLst>
                      <a:ext uri="{FF2B5EF4-FFF2-40B4-BE49-F238E27FC236}">
                        <a16:creationId xmlns:a16="http://schemas.microsoft.com/office/drawing/2014/main" id="{A4F75129-BF0B-0390-E43E-6E6FC994BE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080132" y="535365"/>
                    <a:ext cx="38983" cy="140104"/>
                  </a:xfrm>
                  <a:prstGeom prst="line">
                    <a:avLst/>
                  </a:prstGeom>
                  <a:ln w="22225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接连接符 50">
                    <a:extLst>
                      <a:ext uri="{FF2B5EF4-FFF2-40B4-BE49-F238E27FC236}">
                        <a16:creationId xmlns:a16="http://schemas.microsoft.com/office/drawing/2014/main" id="{A582E9E4-1F51-9DAC-F146-8DBA7C679C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08973" y="533662"/>
                    <a:ext cx="1054075" cy="0"/>
                  </a:xfrm>
                  <a:prstGeom prst="line">
                    <a:avLst/>
                  </a:prstGeom>
                  <a:ln w="22225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组合 51">
                  <a:extLst>
                    <a:ext uri="{FF2B5EF4-FFF2-40B4-BE49-F238E27FC236}">
                      <a16:creationId xmlns:a16="http://schemas.microsoft.com/office/drawing/2014/main" id="{C83B4686-9767-0F0C-3829-A22F11C91851}"/>
                    </a:ext>
                  </a:extLst>
                </p:cNvPr>
                <p:cNvGrpSpPr/>
                <p:nvPr/>
              </p:nvGrpSpPr>
              <p:grpSpPr>
                <a:xfrm rot="10800000" flipH="1">
                  <a:off x="4398286" y="59446"/>
                  <a:ext cx="1149192" cy="229752"/>
                  <a:chOff x="2877424" y="1675024"/>
                  <a:chExt cx="484557" cy="213098"/>
                </a:xfrm>
              </p:grpSpPr>
              <p:cxnSp>
                <p:nvCxnSpPr>
                  <p:cNvPr id="53" name="直接连接符 52">
                    <a:extLst>
                      <a:ext uri="{FF2B5EF4-FFF2-40B4-BE49-F238E27FC236}">
                        <a16:creationId xmlns:a16="http://schemas.microsoft.com/office/drawing/2014/main" id="{D04F0088-C75B-C3C0-8BB6-D02462B33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3211513" y="1675024"/>
                    <a:ext cx="150468" cy="213098"/>
                  </a:xfrm>
                  <a:prstGeom prst="line">
                    <a:avLst/>
                  </a:prstGeom>
                  <a:ln w="222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接连接符 53">
                    <a:extLst>
                      <a:ext uri="{FF2B5EF4-FFF2-40B4-BE49-F238E27FC236}">
                        <a16:creationId xmlns:a16="http://schemas.microsoft.com/office/drawing/2014/main" id="{583D5690-747A-08FE-9BC3-06507C3954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77425" y="1675024"/>
                    <a:ext cx="339577" cy="0"/>
                  </a:xfrm>
                  <a:prstGeom prst="line">
                    <a:avLst/>
                  </a:prstGeom>
                  <a:ln w="2222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组合 96">
                  <a:extLst>
                    <a:ext uri="{FF2B5EF4-FFF2-40B4-BE49-F238E27FC236}">
                      <a16:creationId xmlns:a16="http://schemas.microsoft.com/office/drawing/2014/main" id="{C7FBF461-9E15-9917-2447-A82199EB5E6C}"/>
                    </a:ext>
                  </a:extLst>
                </p:cNvPr>
                <p:cNvGrpSpPr/>
                <p:nvPr/>
              </p:nvGrpSpPr>
              <p:grpSpPr>
                <a:xfrm>
                  <a:off x="2908271" y="-1337812"/>
                  <a:ext cx="1205881" cy="863992"/>
                  <a:chOff x="5424263" y="107736"/>
                  <a:chExt cx="1441321" cy="825879"/>
                </a:xfrm>
              </p:grpSpPr>
              <p:grpSp>
                <p:nvGrpSpPr>
                  <p:cNvPr id="40" name="组合 39">
                    <a:extLst>
                      <a:ext uri="{FF2B5EF4-FFF2-40B4-BE49-F238E27FC236}">
                        <a16:creationId xmlns:a16="http://schemas.microsoft.com/office/drawing/2014/main" id="{AAE88523-761B-8C98-4AEC-5211FEC70233}"/>
                      </a:ext>
                    </a:extLst>
                  </p:cNvPr>
                  <p:cNvGrpSpPr/>
                  <p:nvPr/>
                </p:nvGrpSpPr>
                <p:grpSpPr>
                  <a:xfrm rot="10800000" flipV="1">
                    <a:off x="5747535" y="526099"/>
                    <a:ext cx="834189" cy="407516"/>
                    <a:chOff x="2877425" y="1670261"/>
                    <a:chExt cx="382677" cy="209583"/>
                  </a:xfrm>
                </p:grpSpPr>
                <p:cxnSp>
                  <p:nvCxnSpPr>
                    <p:cNvPr id="41" name="直接连接符 40">
                      <a:extLst>
                        <a:ext uri="{FF2B5EF4-FFF2-40B4-BE49-F238E27FC236}">
                          <a16:creationId xmlns:a16="http://schemas.microsoft.com/office/drawing/2014/main" id="{B91674D3-FCC4-2D47-8E14-E2FACFC09B2A}"/>
                        </a:ext>
                      </a:extLst>
                    </p:cNvPr>
                    <p:cNvCxnSpPr>
                      <a:cxnSpLocks/>
                      <a:stCxn id="23" idx="0"/>
                    </p:cNvCxnSpPr>
                    <p:nvPr/>
                  </p:nvCxnSpPr>
                  <p:spPr>
                    <a:xfrm rot="10800000">
                      <a:off x="3085659" y="1670261"/>
                      <a:ext cx="1307" cy="209583"/>
                    </a:xfrm>
                    <a:prstGeom prst="line">
                      <a:avLst/>
                    </a:prstGeom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" name="直接连接符 41">
                      <a:extLst>
                        <a:ext uri="{FF2B5EF4-FFF2-40B4-BE49-F238E27FC236}">
                          <a16:creationId xmlns:a16="http://schemas.microsoft.com/office/drawing/2014/main" id="{339D3E8A-7FC7-C4D2-9E74-B086D673630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 flipV="1">
                      <a:off x="2877425" y="1673538"/>
                      <a:ext cx="382677" cy="1486"/>
                    </a:xfrm>
                    <a:prstGeom prst="line">
                      <a:avLst/>
                    </a:prstGeom>
                    <a:ln w="2222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62" name="文本框 61">
                    <a:extLst>
                      <a:ext uri="{FF2B5EF4-FFF2-40B4-BE49-F238E27FC236}">
                        <a16:creationId xmlns:a16="http://schemas.microsoft.com/office/drawing/2014/main" id="{980C2ADA-DB75-9257-0DC6-C4720803EEF4}"/>
                      </a:ext>
                    </a:extLst>
                  </p:cNvPr>
                  <p:cNvSpPr txBox="1"/>
                  <p:nvPr/>
                </p:nvSpPr>
                <p:spPr>
                  <a:xfrm>
                    <a:off x="5424263" y="107736"/>
                    <a:ext cx="1441321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1200" b="1" dirty="0">
                        <a:solidFill>
                          <a:srgbClr val="FF0000"/>
                        </a:solidFill>
                      </a:rPr>
                      <a:t>9-DOF IMU</a:t>
                    </a:r>
                  </a:p>
                  <a:p>
                    <a:pPr algn="ctr"/>
                    <a:r>
                      <a:rPr lang="en-US" altLang="zh-CN" sz="1200" b="1" dirty="0">
                        <a:solidFill>
                          <a:srgbClr val="FF0000"/>
                        </a:solidFill>
                      </a:rPr>
                      <a:t>ICM20948</a:t>
                    </a:r>
                    <a:endParaRPr lang="zh-CN" altLang="en-US" sz="1200" b="1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5E4890E3-3761-1E38-6297-5BE9B8C8389A}"/>
                    </a:ext>
                  </a:extLst>
                </p:cNvPr>
                <p:cNvSpPr txBox="1"/>
                <p:nvPr/>
              </p:nvSpPr>
              <p:spPr>
                <a:xfrm>
                  <a:off x="2643945" y="-1174139"/>
                  <a:ext cx="57472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b="1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LED</a:t>
                  </a:r>
                  <a:endParaRPr lang="zh-CN" altLang="en-US" sz="1200" b="1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61C419A8-D385-9E6C-0364-5DBE7FB9EC0F}"/>
                    </a:ext>
                  </a:extLst>
                </p:cNvPr>
                <p:cNvSpPr txBox="1"/>
                <p:nvPr/>
              </p:nvSpPr>
              <p:spPr>
                <a:xfrm>
                  <a:off x="4581589" y="-1344321"/>
                  <a:ext cx="1356317" cy="4592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b="1" dirty="0">
                      <a:solidFill>
                        <a:schemeClr val="accent2"/>
                      </a:solidFill>
                    </a:rPr>
                    <a:t>Voltage Regulator</a:t>
                  </a:r>
                </a:p>
                <a:p>
                  <a:pPr algn="ctr"/>
                  <a:r>
                    <a:rPr lang="en-US" altLang="zh-CN" sz="1200" b="1" dirty="0">
                      <a:solidFill>
                        <a:schemeClr val="accent2"/>
                      </a:solidFill>
                    </a:rPr>
                    <a:t>MIC5370</a:t>
                  </a:r>
                  <a:endParaRPr lang="zh-CN" altLang="en-US" sz="1200" b="1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D9866D48-DC2A-0956-40B3-A2AC4DA39E08}"/>
                    </a:ext>
                  </a:extLst>
                </p:cNvPr>
                <p:cNvSpPr txBox="1"/>
                <p:nvPr/>
              </p:nvSpPr>
              <p:spPr>
                <a:xfrm>
                  <a:off x="5937906" y="-1348383"/>
                  <a:ext cx="134745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b="1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Chip Antenna</a:t>
                  </a:r>
                </a:p>
                <a:p>
                  <a:pPr algn="ctr"/>
                  <a:r>
                    <a:rPr lang="en-US" altLang="zh-CN" sz="1200" b="1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2450AT18B100E</a:t>
                  </a:r>
                  <a:endParaRPr lang="zh-CN" altLang="en-US" sz="1200" b="1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DDE89BB9-0DB3-7624-203F-3B873941D782}"/>
                    </a:ext>
                  </a:extLst>
                </p:cNvPr>
                <p:cNvSpPr txBox="1"/>
                <p:nvPr/>
              </p:nvSpPr>
              <p:spPr>
                <a:xfrm>
                  <a:off x="4120400" y="12200"/>
                  <a:ext cx="134745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Slide Switch</a:t>
                  </a:r>
                  <a:endParaRPr lang="zh-CN" altLang="en-US" sz="12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D6F1E33E-279E-23C7-357E-CE5CB72D2F76}"/>
                    </a:ext>
                  </a:extLst>
                </p:cNvPr>
                <p:cNvSpPr txBox="1"/>
                <p:nvPr/>
              </p:nvSpPr>
              <p:spPr>
                <a:xfrm>
                  <a:off x="3570725" y="-1299403"/>
                  <a:ext cx="13993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b="1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Power</a:t>
                  </a:r>
                </a:p>
                <a:p>
                  <a:pPr algn="ctr"/>
                  <a:r>
                    <a:rPr lang="en-US" altLang="zh-CN" sz="1200" b="1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Protection</a:t>
                  </a:r>
                  <a:endParaRPr lang="zh-CN" altLang="en-US" sz="1200" b="1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0A14B65B-6712-570F-691D-7A42F41D982B}"/>
                    </a:ext>
                  </a:extLst>
                </p:cNvPr>
                <p:cNvSpPr txBox="1"/>
                <p:nvPr/>
              </p:nvSpPr>
              <p:spPr>
                <a:xfrm>
                  <a:off x="1775890" y="-1316930"/>
                  <a:ext cx="84088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b="1" dirty="0">
                      <a:solidFill>
                        <a:srgbClr val="FF0000"/>
                      </a:solidFill>
                    </a:rPr>
                    <a:t>MCU</a:t>
                  </a:r>
                </a:p>
                <a:p>
                  <a:pPr algn="ctr"/>
                  <a:r>
                    <a:rPr lang="en-US" altLang="zh-CN" sz="1200" b="1" dirty="0">
                      <a:solidFill>
                        <a:srgbClr val="FF0000"/>
                      </a:solidFill>
                    </a:rPr>
                    <a:t>NRF52832</a:t>
                  </a:r>
                  <a:endParaRPr lang="zh-CN" altLang="en-US" sz="1200" b="1" dirty="0">
                    <a:solidFill>
                      <a:srgbClr val="FF0000"/>
                    </a:solidFill>
                  </a:endParaRPr>
                </a:p>
              </p:txBody>
            </p:sp>
            <p:grpSp>
              <p:nvGrpSpPr>
                <p:cNvPr id="86" name="组合 85">
                  <a:extLst>
                    <a:ext uri="{FF2B5EF4-FFF2-40B4-BE49-F238E27FC236}">
                      <a16:creationId xmlns:a16="http://schemas.microsoft.com/office/drawing/2014/main" id="{C451254D-7AB0-44AE-5463-E91D0FE1668B}"/>
                    </a:ext>
                  </a:extLst>
                </p:cNvPr>
                <p:cNvGrpSpPr/>
                <p:nvPr/>
              </p:nvGrpSpPr>
              <p:grpSpPr>
                <a:xfrm>
                  <a:off x="1826160" y="-924449"/>
                  <a:ext cx="737360" cy="247940"/>
                  <a:chOff x="2923581" y="1676965"/>
                  <a:chExt cx="382051" cy="216365"/>
                </a:xfrm>
              </p:grpSpPr>
              <p:cxnSp>
                <p:nvCxnSpPr>
                  <p:cNvPr id="87" name="直接连接符 86">
                    <a:extLst>
                      <a:ext uri="{FF2B5EF4-FFF2-40B4-BE49-F238E27FC236}">
                        <a16:creationId xmlns:a16="http://schemas.microsoft.com/office/drawing/2014/main" id="{F96E2BB3-6DB3-E79C-5E12-6F42EDF496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05108" y="1682684"/>
                    <a:ext cx="1403" cy="210646"/>
                  </a:xfrm>
                  <a:prstGeom prst="line">
                    <a:avLst/>
                  </a:prstGeom>
                  <a:ln w="2222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直接连接符 87">
                    <a:extLst>
                      <a:ext uri="{FF2B5EF4-FFF2-40B4-BE49-F238E27FC236}">
                        <a16:creationId xmlns:a16="http://schemas.microsoft.com/office/drawing/2014/main" id="{71280719-71CD-85FC-E44A-1F7BF51D61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923581" y="1676965"/>
                    <a:ext cx="382051" cy="4156"/>
                  </a:xfrm>
                  <a:prstGeom prst="line">
                    <a:avLst/>
                  </a:prstGeom>
                  <a:ln w="2222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5" name="Rectangle 21">
                  <a:extLst>
                    <a:ext uri="{FF2B5EF4-FFF2-40B4-BE49-F238E27FC236}">
                      <a16:creationId xmlns:a16="http://schemas.microsoft.com/office/drawing/2014/main" id="{9221FB1F-14C0-38C0-FE91-0FD00D7A7ABF}"/>
                    </a:ext>
                  </a:extLst>
                </p:cNvPr>
                <p:cNvSpPr/>
                <p:nvPr/>
              </p:nvSpPr>
              <p:spPr>
                <a:xfrm>
                  <a:off x="6321558" y="-770376"/>
                  <a:ext cx="409171" cy="821362"/>
                </a:xfrm>
                <a:prstGeom prst="rect">
                  <a:avLst/>
                </a:prstGeom>
                <a:noFill/>
                <a:ln w="25400">
                  <a:solidFill>
                    <a:srgbClr val="03E1C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6" name="直接连接符 35">
                  <a:extLst>
                    <a:ext uri="{FF2B5EF4-FFF2-40B4-BE49-F238E27FC236}">
                      <a16:creationId xmlns:a16="http://schemas.microsoft.com/office/drawing/2014/main" id="{C12DFA91-5C7B-25BD-FC57-19A3CDEBD2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15370" y="28726"/>
                  <a:ext cx="0" cy="172934"/>
                </a:xfrm>
                <a:prstGeom prst="line">
                  <a:avLst/>
                </a:prstGeom>
                <a:ln w="22225">
                  <a:solidFill>
                    <a:srgbClr val="03E1C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FD6239ED-4F7C-8656-5F77-F31B90F38EA3}"/>
                  </a:ext>
                </a:extLst>
              </p:cNvPr>
              <p:cNvSpPr txBox="1"/>
              <p:nvPr/>
            </p:nvSpPr>
            <p:spPr>
              <a:xfrm>
                <a:off x="7157538" y="261365"/>
                <a:ext cx="13474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rgbClr val="03E1C7"/>
                    </a:solidFill>
                  </a:rPr>
                  <a:t>Power</a:t>
                </a:r>
              </a:p>
              <a:p>
                <a:pPr algn="ctr"/>
                <a:r>
                  <a:rPr lang="en-US" altLang="zh-CN" sz="1200" b="1" dirty="0">
                    <a:solidFill>
                      <a:srgbClr val="03E1C7"/>
                    </a:solidFill>
                  </a:rPr>
                  <a:t> Pins</a:t>
                </a:r>
                <a:endParaRPr lang="zh-CN" altLang="en-US" sz="1200" b="1" dirty="0">
                  <a:solidFill>
                    <a:srgbClr val="03E1C7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C1D1DA-8E6B-D98E-26D7-5C2B9F9520F4}"/>
                  </a:ext>
                </a:extLst>
              </p:cNvPr>
              <p:cNvSpPr txBox="1"/>
              <p:nvPr/>
            </p:nvSpPr>
            <p:spPr>
              <a:xfrm>
                <a:off x="4721931" y="399439"/>
                <a:ext cx="10753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(a) Top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08940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DF3C9445-04F8-BFA1-7D69-8912B8574AD3}"/>
              </a:ext>
            </a:extLst>
          </p:cNvPr>
          <p:cNvGrpSpPr/>
          <p:nvPr/>
        </p:nvGrpSpPr>
        <p:grpSpPr>
          <a:xfrm>
            <a:off x="1538867" y="992523"/>
            <a:ext cx="9147173" cy="3559018"/>
            <a:chOff x="1538867" y="992523"/>
            <a:chExt cx="9147173" cy="355901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9D6ACF4-4A90-1B7C-26A7-927EB6573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8867" y="992523"/>
              <a:ext cx="9147173" cy="170161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5AB7D09-2B39-0B35-DEF4-64D3EDFCB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8867" y="2872404"/>
              <a:ext cx="9114266" cy="16791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7110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2461</TotalTime>
  <Words>248</Words>
  <Application>Microsoft Office PowerPoint</Application>
  <PresentationFormat>宽屏</PresentationFormat>
  <Paragraphs>130</Paragraphs>
  <Slides>9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等线</vt:lpstr>
      <vt:lpstr>Arial</vt:lpstr>
      <vt:lpstr>Calibri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Lu, Taiting</dc:creator>
  <cp:lastModifiedBy>Lu, Taiting</cp:lastModifiedBy>
  <cp:revision>25</cp:revision>
  <dcterms:created xsi:type="dcterms:W3CDTF">2022-10-21T02:30:21Z</dcterms:created>
  <dcterms:modified xsi:type="dcterms:W3CDTF">2022-10-28T00:08:31Z</dcterms:modified>
</cp:coreProperties>
</file>